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1"/>
  </p:handoutMasterIdLst>
  <p:sldIdLst>
    <p:sldId id="26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3F25CA-3FA6-47EE-BD91-96654955C75A}" type="datetimeFigureOut">
              <a:rPr lang="en-US" smtClean="0"/>
              <a:t>4/13/2017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6F52C0-1247-4696-92F6-FBA6A275CD8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8AEE3-08A9-449A-95D5-F55D7EF6BF0D}" type="datetimeFigureOut">
              <a:rPr lang="en-US"/>
              <a:pPr>
                <a:defRPr/>
              </a:pPr>
              <a:t>4/13/2017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A892C-0F6B-4A86-B0E0-609D3FD66E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855C2E-9D68-4BDD-877D-6416A4FDEE8E}" type="datetimeFigureOut">
              <a:rPr lang="en-US"/>
              <a:pPr>
                <a:defRPr/>
              </a:pPr>
              <a:t>4/13/2017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BB5EC-CFB9-4133-8705-EE88F11191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02D88A-CC40-414B-BAC8-F5041CD29427}" type="datetimeFigureOut">
              <a:rPr lang="en-US"/>
              <a:pPr>
                <a:defRPr/>
              </a:pPr>
              <a:t>4/13/2017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BBBD1-D83A-4B3C-8C72-92CAD6AD73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BC5FB-E0F6-4F16-91B4-228D20EF7F69}" type="datetimeFigureOut">
              <a:rPr lang="en-US"/>
              <a:pPr>
                <a:defRPr/>
              </a:pPr>
              <a:t>4/13/2017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76FDC-DC36-4423-A4A1-1F06DC3050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4" name="Date Placeholder 10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10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10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3AE0AE-623A-49FD-BF02-FB4FEA0BAF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FDDF2-A503-4089-AE7C-061E9AF9FBAE}" type="datetimeFigureOut">
              <a:rPr lang="en-US"/>
              <a:pPr>
                <a:defRPr/>
              </a:pPr>
              <a:t>4/13/2017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E2255C-9A60-444F-AAD1-66759BCA82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C980C8-7C1B-485E-8538-4062B97A6B5F}" type="datetimeFigureOut">
              <a:rPr lang="en-US"/>
              <a:pPr>
                <a:defRPr/>
              </a:pPr>
              <a:t>4/13/2017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79F80-B303-496D-BF7F-EB3A9B5DA0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27A0E1-6A58-4DEC-936C-5AC555C776FC}" type="datetimeFigureOut">
              <a:rPr lang="en-US"/>
              <a:pPr>
                <a:defRPr/>
              </a:pPr>
              <a:t>4/13/2017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FDFF8-5E45-44D6-97B7-97198B9941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A19FC-FB1E-4444-91A1-2A673363FE71}" type="datetimeFigureOut">
              <a:rPr lang="en-US"/>
              <a:pPr>
                <a:defRPr/>
              </a:pPr>
              <a:t>4/13/2017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66F24-1184-4B00-9437-CAFDBCD81D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7D789-4281-4190-BEC6-C7065D568278}" type="datetimeFigureOut">
              <a:rPr lang="en-US"/>
              <a:pPr>
                <a:defRPr/>
              </a:pPr>
              <a:t>4/13/2017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C3BF1-D8D7-4214-B932-63B159EE69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54462-C306-46FC-B79E-5DBC5A4B5A5B}" type="datetimeFigureOut">
              <a:rPr lang="en-US"/>
              <a:pPr>
                <a:defRPr/>
              </a:pPr>
              <a:t>4/13/2017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FD068B-BB90-4577-A815-CC8810FE78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CF793-720E-407A-8B14-885D665E5EAF}" type="datetimeFigureOut">
              <a:rPr lang="en-US"/>
              <a:pPr>
                <a:defRPr/>
              </a:pPr>
              <a:t>4/13/2017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6EC6C7-DB11-402D-A144-30AB0B2F9D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C040C7-E63A-4651-940A-F64D3DC8E605}" type="datetimeFigureOut">
              <a:rPr lang="en-US"/>
              <a:pPr>
                <a:defRPr/>
              </a:pPr>
              <a:t>4/13/2017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6E1A6D-EAC6-43BC-A05D-14420AE456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55DD14D-DE2C-4E0D-99AB-9C7E57D4C400}" type="datetimeFigureOut">
              <a:rPr lang="en-US"/>
              <a:pPr>
                <a:defRPr/>
              </a:pPr>
              <a:t>4/13/2017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889571F-430D-4749-91EE-81C4EA1B1E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itle 18434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685800"/>
          </a:xfrm>
          <a:solidFill>
            <a:srgbClr val="0033CC"/>
          </a:solidFill>
        </p:spPr>
        <p:txBody>
          <a:bodyPr/>
          <a:lstStyle/>
          <a:p>
            <a:r>
              <a:rPr lang="en-US" altLang="en-US" sz="3600" b="1" u="sng" dirty="0" smtClean="0">
                <a:solidFill>
                  <a:srgbClr val="FFFF00"/>
                </a:solidFill>
              </a:rPr>
              <a:t>NEW OC INCLUDED IN </a:t>
            </a:r>
            <a:r>
              <a:rPr lang="en-US" altLang="en-US" sz="3600" b="1" u="sng" dirty="0" err="1" smtClean="0">
                <a:solidFill>
                  <a:srgbClr val="FFFF00"/>
                </a:solidFill>
              </a:rPr>
              <a:t>EFI</a:t>
            </a:r>
            <a:r>
              <a:rPr lang="en-US" altLang="en-US" sz="3600" b="1" u="sng" dirty="0" smtClean="0">
                <a:solidFill>
                  <a:srgbClr val="FFFF00"/>
                </a:solidFill>
              </a:rPr>
              <a:t> CALENDAR</a:t>
            </a:r>
            <a:endParaRPr lang="en-US" altLang="en-US" sz="3200" b="1" u="sng" dirty="0" smtClean="0">
              <a:solidFill>
                <a:srgbClr val="FFFF00"/>
              </a:solidFill>
            </a:endParaRPr>
          </a:p>
        </p:txBody>
      </p:sp>
      <p:sp>
        <p:nvSpPr>
          <p:cNvPr id="73731" name="Rectangle 3"/>
          <p:cNvSpPr>
            <a:spLocks noChangeArrowheads="1"/>
          </p:cNvSpPr>
          <p:nvPr/>
        </p:nvSpPr>
        <p:spPr bwMode="auto">
          <a:xfrm>
            <a:off x="152400" y="1033314"/>
            <a:ext cx="8991600" cy="3462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65138" indent="-465138">
              <a:spcBef>
                <a:spcPts val="1800"/>
              </a:spcBef>
              <a:buFont typeface="Wingdings" pitchFamily="2" charset="2"/>
              <a:buChar char="Ø"/>
            </a:pPr>
            <a:r>
              <a:rPr lang="en-US" sz="2400" b="1" dirty="0" smtClean="0">
                <a:solidFill>
                  <a:schemeClr val="bg1"/>
                </a:solidFill>
              </a:rPr>
              <a:t>EQUESTRIAN SPORTS ACADEMY – </a:t>
            </a:r>
            <a:r>
              <a:rPr lang="en-US" sz="2400" b="1" dirty="0" err="1" smtClean="0">
                <a:solidFill>
                  <a:schemeClr val="bg1"/>
                </a:solidFill>
              </a:rPr>
              <a:t>GURGAON</a:t>
            </a:r>
            <a:endParaRPr lang="en-US" sz="2400" b="1" dirty="0" smtClean="0">
              <a:solidFill>
                <a:schemeClr val="bg1"/>
              </a:solidFill>
            </a:endParaRPr>
          </a:p>
          <a:p>
            <a:pPr marL="465138" indent="-465138">
              <a:spcBef>
                <a:spcPts val="1800"/>
              </a:spcBef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FFFF00"/>
                </a:solidFill>
              </a:rPr>
              <a:t>RIDE TO LIVE ACADEMY – THANE</a:t>
            </a:r>
          </a:p>
          <a:p>
            <a:pPr marL="465138" indent="-465138">
              <a:spcBef>
                <a:spcPts val="1800"/>
              </a:spcBef>
              <a:buFont typeface="Wingdings" pitchFamily="2" charset="2"/>
              <a:buChar char="Ø"/>
            </a:pPr>
            <a:r>
              <a:rPr lang="en-US" sz="2400" b="1" dirty="0" smtClean="0">
                <a:solidFill>
                  <a:schemeClr val="bg1"/>
                </a:solidFill>
              </a:rPr>
              <a:t>EQUINE GLOBAL CONSULTANTS (EGC) – DELHI</a:t>
            </a:r>
          </a:p>
          <a:p>
            <a:pPr marL="465138" indent="-465138">
              <a:spcBef>
                <a:spcPts val="1800"/>
              </a:spcBef>
              <a:buFont typeface="Wingdings" pitchFamily="2" charset="2"/>
              <a:buChar char="Ø"/>
            </a:pPr>
            <a:r>
              <a:rPr lang="en-US" sz="2400" b="1" dirty="0" err="1" smtClean="0">
                <a:solidFill>
                  <a:srgbClr val="FFFF00"/>
                </a:solidFill>
              </a:rPr>
              <a:t>EXCELLENTIA</a:t>
            </a:r>
            <a:r>
              <a:rPr lang="en-US" sz="2400" b="1" dirty="0" smtClean="0">
                <a:solidFill>
                  <a:srgbClr val="FFFF00"/>
                </a:solidFill>
              </a:rPr>
              <a:t>  EQUITATION CENTRE – DELHI</a:t>
            </a:r>
          </a:p>
          <a:p>
            <a:pPr marL="465138" indent="-465138">
              <a:spcBef>
                <a:spcPts val="1800"/>
              </a:spcBef>
              <a:buFont typeface="Wingdings" pitchFamily="2" charset="2"/>
              <a:buChar char="Ø"/>
            </a:pPr>
            <a:r>
              <a:rPr lang="en-US" sz="2400" b="1" dirty="0" err="1" smtClean="0">
                <a:solidFill>
                  <a:schemeClr val="bg1"/>
                </a:solidFill>
              </a:rPr>
              <a:t>TSEA</a:t>
            </a:r>
            <a:r>
              <a:rPr lang="en-US" sz="2400" b="1" dirty="0" smtClean="0">
                <a:solidFill>
                  <a:schemeClr val="bg1"/>
                </a:solidFill>
              </a:rPr>
              <a:t> – HYDERABAD</a:t>
            </a:r>
          </a:p>
          <a:p>
            <a:pPr marL="465138" indent="-465138">
              <a:spcBef>
                <a:spcPts val="1800"/>
              </a:spcBef>
              <a:buFont typeface="Wingdings" pitchFamily="2" charset="2"/>
              <a:buChar char="Ø"/>
            </a:pPr>
            <a:r>
              <a:rPr lang="en-US" sz="2400" b="1" dirty="0" err="1" smtClean="0">
                <a:solidFill>
                  <a:srgbClr val="FFFF00"/>
                </a:solidFill>
              </a:rPr>
              <a:t>HIGHFIELD</a:t>
            </a:r>
            <a:r>
              <a:rPr lang="en-US" sz="2400" b="1" dirty="0" smtClean="0">
                <a:solidFill>
                  <a:srgbClr val="FFFF00"/>
                </a:solidFill>
              </a:rPr>
              <a:t> EQUESTRIAN CENTRE – </a:t>
            </a:r>
            <a:r>
              <a:rPr lang="en-US" sz="2400" b="1" dirty="0" err="1" smtClean="0">
                <a:solidFill>
                  <a:srgbClr val="FFFF00"/>
                </a:solidFill>
              </a:rPr>
              <a:t>COONOOR</a:t>
            </a:r>
            <a:r>
              <a:rPr lang="en-US" sz="2400" b="1" dirty="0" smtClean="0">
                <a:solidFill>
                  <a:srgbClr val="FFFF00"/>
                </a:solidFill>
              </a:rPr>
              <a:t>, </a:t>
            </a:r>
            <a:r>
              <a:rPr lang="en-US" sz="2400" b="1" dirty="0" err="1" smtClean="0">
                <a:solidFill>
                  <a:srgbClr val="FFFF00"/>
                </a:solidFill>
              </a:rPr>
              <a:t>OOTY</a:t>
            </a:r>
            <a:endParaRPr lang="en-US" sz="2400" b="1" dirty="0" smtClean="0">
              <a:solidFill>
                <a:srgbClr val="FFFF00"/>
              </a:solidFill>
            </a:endParaRPr>
          </a:p>
        </p:txBody>
      </p:sp>
      <p:pic>
        <p:nvPicPr>
          <p:cNvPr id="7" name="Picture 3" descr="EFI logo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38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itle 18434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685800"/>
          </a:xfrm>
          <a:solidFill>
            <a:srgbClr val="0033CC"/>
          </a:solidFill>
        </p:spPr>
        <p:txBody>
          <a:bodyPr/>
          <a:lstStyle/>
          <a:p>
            <a:r>
              <a:rPr lang="en-US" altLang="en-US" sz="2400" b="1" u="sng" dirty="0" smtClean="0">
                <a:solidFill>
                  <a:srgbClr val="FFFF00"/>
                </a:solidFill>
              </a:rPr>
              <a:t>DRESSAGE COACHING CAMP : 20 OCT - 05 NOV 2016</a:t>
            </a:r>
            <a:br>
              <a:rPr lang="en-US" altLang="en-US" sz="2400" b="1" u="sng" dirty="0" smtClean="0">
                <a:solidFill>
                  <a:srgbClr val="FFFF00"/>
                </a:solidFill>
              </a:rPr>
            </a:br>
            <a:r>
              <a:rPr lang="en-US" altLang="en-US" sz="2400" b="1" u="sng" dirty="0" smtClean="0">
                <a:solidFill>
                  <a:srgbClr val="FFFF00"/>
                </a:solidFill>
              </a:rPr>
              <a:t>AT ARMY EQUESTRIAN CENTRE, DELHI</a:t>
            </a:r>
            <a:endParaRPr lang="en-US" altLang="en-US" sz="2000" b="1" u="sng" dirty="0" smtClean="0">
              <a:solidFill>
                <a:srgbClr val="FFFF00"/>
              </a:solidFill>
            </a:endParaRPr>
          </a:p>
        </p:txBody>
      </p:sp>
      <p:sp>
        <p:nvSpPr>
          <p:cNvPr id="73731" name="Rectangle 3"/>
          <p:cNvSpPr>
            <a:spLocks noChangeArrowheads="1"/>
          </p:cNvSpPr>
          <p:nvPr/>
        </p:nvSpPr>
        <p:spPr bwMode="auto">
          <a:xfrm>
            <a:off x="152400" y="762000"/>
            <a:ext cx="8991600" cy="1400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65138" indent="-465138">
              <a:spcBef>
                <a:spcPts val="600"/>
              </a:spcBef>
              <a:buFont typeface="Wingdings" pitchFamily="2" charset="2"/>
              <a:buChar char="Ø"/>
            </a:pPr>
            <a:r>
              <a:rPr lang="en-US" sz="1600" b="1" u="sng" dirty="0" smtClean="0">
                <a:solidFill>
                  <a:schemeClr val="bg1"/>
                </a:solidFill>
              </a:rPr>
              <a:t>COACH</a:t>
            </a:r>
            <a:r>
              <a:rPr lang="en-US" sz="1600" b="1" dirty="0">
                <a:solidFill>
                  <a:schemeClr val="bg1"/>
                </a:solidFill>
              </a:rPr>
              <a:t>	</a:t>
            </a:r>
            <a:r>
              <a:rPr lang="en-US" sz="1600" b="1" dirty="0" smtClean="0">
                <a:solidFill>
                  <a:schemeClr val="bg1"/>
                </a:solidFill>
              </a:rPr>
              <a:t>MS </a:t>
            </a:r>
            <a:r>
              <a:rPr lang="en-US" sz="1600" b="1" dirty="0">
                <a:solidFill>
                  <a:schemeClr val="bg1"/>
                </a:solidFill>
              </a:rPr>
              <a:t>JENNIE </a:t>
            </a:r>
            <a:r>
              <a:rPr lang="en-US" sz="1600" b="1" dirty="0" err="1">
                <a:solidFill>
                  <a:schemeClr val="bg1"/>
                </a:solidFill>
              </a:rPr>
              <a:t>LORISTON</a:t>
            </a:r>
            <a:r>
              <a:rPr lang="en-US" sz="1600" b="1" dirty="0">
                <a:solidFill>
                  <a:schemeClr val="bg1"/>
                </a:solidFill>
              </a:rPr>
              <a:t>-CLARKE </a:t>
            </a:r>
            <a:r>
              <a:rPr lang="en-US" sz="1600" b="1" dirty="0" err="1">
                <a:solidFill>
                  <a:schemeClr val="bg1"/>
                </a:solidFill>
              </a:rPr>
              <a:t>MBE</a:t>
            </a:r>
            <a:r>
              <a:rPr lang="en-US" sz="1600" b="1" dirty="0">
                <a:solidFill>
                  <a:schemeClr val="bg1"/>
                </a:solidFill>
              </a:rPr>
              <a:t>. </a:t>
            </a:r>
            <a:r>
              <a:rPr lang="en-US" sz="1600" b="1" dirty="0" err="1">
                <a:solidFill>
                  <a:schemeClr val="bg1"/>
                </a:solidFill>
              </a:rPr>
              <a:t>FBHS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r>
              <a:rPr lang="en-US" sz="1600" b="1" dirty="0" smtClean="0">
                <a:solidFill>
                  <a:schemeClr val="bg1"/>
                </a:solidFill>
              </a:rPr>
              <a:t>(</a:t>
            </a:r>
            <a:r>
              <a:rPr lang="en-US" sz="1600" b="1" dirty="0">
                <a:solidFill>
                  <a:schemeClr val="bg1"/>
                </a:solidFill>
              </a:rPr>
              <a:t>INTERNATIONAL LEVEL 3 TRAINER</a:t>
            </a:r>
            <a:r>
              <a:rPr lang="en-US" sz="1600" b="1" dirty="0" smtClean="0">
                <a:solidFill>
                  <a:schemeClr val="bg1"/>
                </a:solidFill>
              </a:rPr>
              <a:t>) AND REPRESENTED GREAT BRITAIN IN 4 OLYMPIC GAMES, MUNICH, MONTREAL, LOS ANGLES AND SEOUL IN THE DRESSAGE EVENTS AND WAS 6</a:t>
            </a:r>
            <a:r>
              <a:rPr lang="en-US" sz="1600" b="1" baseline="30000" dirty="0" smtClean="0">
                <a:solidFill>
                  <a:schemeClr val="bg1"/>
                </a:solidFill>
              </a:rPr>
              <a:t>TH</a:t>
            </a:r>
            <a:r>
              <a:rPr lang="en-US" sz="1600" b="1" dirty="0" smtClean="0">
                <a:solidFill>
                  <a:schemeClr val="bg1"/>
                </a:solidFill>
              </a:rPr>
              <a:t> IN THE ALTERNATE OLYMPICS 1980 </a:t>
            </a:r>
          </a:p>
          <a:p>
            <a:pPr marL="465138" indent="-465138">
              <a:spcBef>
                <a:spcPts val="600"/>
              </a:spcBef>
              <a:buFont typeface="Wingdings" pitchFamily="2" charset="2"/>
              <a:buChar char="Ø"/>
            </a:pPr>
            <a:r>
              <a:rPr lang="en-US" sz="1600" b="1" dirty="0" smtClean="0">
                <a:solidFill>
                  <a:srgbClr val="FFFF00"/>
                </a:solidFill>
              </a:rPr>
              <a:t>ATHLETES :-</a:t>
            </a:r>
            <a:endParaRPr lang="en-US" sz="1600" dirty="0">
              <a:solidFill>
                <a:srgbClr val="FFFF00"/>
              </a:solidFill>
            </a:endParaRPr>
          </a:p>
        </p:txBody>
      </p:sp>
      <p:pic>
        <p:nvPicPr>
          <p:cNvPr id="7" name="Picture 3" descr="EFI logo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38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381000" y="2362200"/>
          <a:ext cx="8305800" cy="3749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38600"/>
                <a:gridCol w="4267200"/>
              </a:tblGrid>
              <a:tr h="370840">
                <a:tc>
                  <a:txBody>
                    <a:bodyPr/>
                    <a:lstStyle/>
                    <a:p>
                      <a:pPr marL="465138" indent="-465138">
                        <a:buFont typeface="Wingdings" pitchFamily="2" charset="2"/>
                        <a:buChar char="ü"/>
                      </a:pP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COL RAJESH </a:t>
                      </a:r>
                      <a:r>
                        <a:rPr lang="en-US" sz="1600" b="1" baseline="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PATTU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600" b="1" baseline="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SJRP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600" b="1" baseline="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VSM</a:t>
                      </a:r>
                      <a:endParaRPr lang="en-US" sz="1600" b="1" baseline="0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465138" indent="-465138">
                        <a:buFont typeface="Wingdings" pitchFamily="2" charset="2"/>
                        <a:buChar char="ü"/>
                      </a:pP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MS </a:t>
                      </a:r>
                      <a:r>
                        <a:rPr lang="en-US" sz="1600" b="1" baseline="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MANISHA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="1" baseline="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PATTU</a:t>
                      </a:r>
                      <a:endParaRPr lang="en-US" sz="1600" b="1" baseline="0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465138" indent="-465138">
                        <a:buFont typeface="Wingdings" pitchFamily="2" charset="2"/>
                        <a:buChar char="ü"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MS </a:t>
                      </a:r>
                      <a:r>
                        <a:rPr lang="en-US" sz="1600" b="1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BEEYA</a:t>
                      </a: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VOHRA</a:t>
                      </a:r>
                      <a:endParaRPr lang="en-US" sz="1600" b="1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465138" indent="-465138">
                        <a:buFont typeface="Wingdings" pitchFamily="2" charset="2"/>
                        <a:buChar char="ü"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MS </a:t>
                      </a:r>
                      <a:r>
                        <a:rPr lang="en-US" sz="1600" b="1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AVANI</a:t>
                      </a: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SHARMA</a:t>
                      </a:r>
                    </a:p>
                    <a:p>
                      <a:pPr marL="465138" indent="-465138">
                        <a:buFont typeface="Wingdings" pitchFamily="2" charset="2"/>
                        <a:buChar char="ü"/>
                      </a:pPr>
                      <a:r>
                        <a:rPr lang="en-US" sz="1600" b="1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MR</a:t>
                      </a: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BILAYAT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KHAN</a:t>
                      </a:r>
                    </a:p>
                    <a:p>
                      <a:pPr marL="465138" indent="-465138">
                        <a:buFont typeface="Wingdings" pitchFamily="2" charset="2"/>
                        <a:buChar char="ü"/>
                      </a:pPr>
                      <a:r>
                        <a:rPr lang="en-US" sz="1600" b="1" baseline="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MR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="1" baseline="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DVENDRA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SINGH </a:t>
                      </a:r>
                      <a:r>
                        <a:rPr lang="en-US" sz="1600" b="1" baseline="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RATHORE</a:t>
                      </a:r>
                      <a:endParaRPr lang="en-US" sz="1600" b="1" baseline="0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465138" indent="-465138">
                        <a:buFont typeface="Wingdings" pitchFamily="2" charset="2"/>
                        <a:buChar char="ü"/>
                      </a:pP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CAPT </a:t>
                      </a:r>
                      <a:r>
                        <a:rPr lang="en-US" sz="1600" b="1" baseline="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PRITAM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="1" baseline="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MISHRA</a:t>
                      </a:r>
                      <a:endParaRPr lang="en-US" sz="1600" b="1" baseline="0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465138" indent="-465138">
                        <a:buFont typeface="Wingdings" pitchFamily="2" charset="2"/>
                        <a:buChar char="ü"/>
                      </a:pP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CAPT </a:t>
                      </a:r>
                      <a:r>
                        <a:rPr lang="en-US" sz="1600" b="1" baseline="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APURVA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="1" baseline="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DABHADE</a:t>
                      </a:r>
                      <a:endParaRPr lang="en-US" sz="1600" b="1" baseline="0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465138" indent="-465138">
                        <a:buFont typeface="Wingdings" pitchFamily="2" charset="2"/>
                        <a:buChar char="ü"/>
                      </a:pPr>
                      <a:r>
                        <a:rPr lang="en-US" sz="1600" b="1" baseline="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DFR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="1" baseline="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RAJENDER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SINGH</a:t>
                      </a:r>
                    </a:p>
                    <a:p>
                      <a:pPr marL="465138" indent="-465138">
                        <a:buFont typeface="Wingdings" pitchFamily="2" charset="2"/>
                        <a:buChar char="ü"/>
                      </a:pP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CAPT </a:t>
                      </a:r>
                      <a:r>
                        <a:rPr lang="en-US" sz="1600" b="1" baseline="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AMIT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="1" baseline="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CHOUDHARY</a:t>
                      </a:r>
                      <a:endParaRPr lang="en-US" sz="1600" b="1" baseline="0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465138" indent="-465138">
                        <a:buFont typeface="Wingdings" pitchFamily="2" charset="2"/>
                        <a:buChar char="ü"/>
                      </a:pPr>
                      <a:r>
                        <a:rPr lang="en-US" sz="1600" b="1" baseline="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SWR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="1" baseline="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PAWAN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KUMAR</a:t>
                      </a:r>
                    </a:p>
                    <a:p>
                      <a:pPr marL="465138" indent="-465138">
                        <a:buFont typeface="Wingdings" pitchFamily="2" charset="2"/>
                        <a:buChar char="ü"/>
                      </a:pPr>
                      <a:r>
                        <a:rPr lang="en-US" sz="1600" b="1" baseline="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SWR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="1" baseline="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SUSHIL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KUMAR</a:t>
                      </a:r>
                    </a:p>
                    <a:p>
                      <a:pPr marL="465138" indent="-465138">
                        <a:buFont typeface="Wingdings" pitchFamily="2" charset="2"/>
                        <a:buChar char="ü"/>
                      </a:pPr>
                      <a:r>
                        <a:rPr lang="en-US" sz="1600" b="1" baseline="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SWR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RAJ KUMAR</a:t>
                      </a:r>
                    </a:p>
                    <a:p>
                      <a:pPr marL="465138" indent="-465138">
                        <a:buFont typeface="Wingdings" pitchFamily="2" charset="2"/>
                        <a:buChar char="ü"/>
                      </a:pPr>
                      <a:r>
                        <a:rPr lang="en-US" sz="1600" b="1" baseline="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SWR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="1" baseline="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AVDESH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KUMAR</a:t>
                      </a:r>
                    </a:p>
                    <a:p>
                      <a:pPr marL="465138" indent="-465138">
                        <a:buFont typeface="Wingdings" pitchFamily="2" charset="2"/>
                        <a:buChar char="ü"/>
                      </a:pPr>
                      <a:r>
                        <a:rPr lang="en-US" sz="1600" b="1" baseline="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SWR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P </a:t>
                      </a:r>
                      <a:r>
                        <a:rPr lang="en-US" sz="1600" b="1" baseline="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VISHWANATH</a:t>
                      </a:r>
                      <a:endParaRPr lang="en-US" sz="1600" b="1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65138" indent="-465138">
                        <a:buFont typeface="Wingdings" pitchFamily="2" charset="2"/>
                        <a:buChar char="ü"/>
                      </a:pPr>
                      <a:r>
                        <a:rPr lang="en-US" sz="16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MS </a:t>
                      </a:r>
                      <a:r>
                        <a:rPr lang="en-US" sz="1600" b="1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HIRAL</a:t>
                      </a:r>
                      <a:r>
                        <a:rPr lang="en-US" sz="16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 JOSHI</a:t>
                      </a:r>
                    </a:p>
                    <a:p>
                      <a:pPr marL="465138" indent="-465138">
                        <a:buFont typeface="Wingdings" pitchFamily="2" charset="2"/>
                        <a:buChar char="ü"/>
                      </a:pPr>
                      <a:r>
                        <a:rPr lang="en-US" sz="16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MS </a:t>
                      </a:r>
                      <a:r>
                        <a:rPr lang="en-US" sz="1600" b="1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PARIDHI</a:t>
                      </a:r>
                      <a:r>
                        <a:rPr lang="en-US" sz="16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 JOSHI</a:t>
                      </a:r>
                    </a:p>
                    <a:p>
                      <a:pPr marL="465138" indent="-465138">
                        <a:buFont typeface="Wingdings" pitchFamily="2" charset="2"/>
                        <a:buChar char="ü"/>
                      </a:pPr>
                      <a:r>
                        <a:rPr lang="en-US" sz="1600" b="1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MR</a:t>
                      </a:r>
                      <a:r>
                        <a:rPr lang="en-US" sz="16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ROCHAK</a:t>
                      </a:r>
                      <a:r>
                        <a:rPr lang="en-US" sz="16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SOBTI</a:t>
                      </a:r>
                      <a:endParaRPr lang="en-US" sz="1600" b="1" dirty="0" smtClean="0">
                        <a:solidFill>
                          <a:srgbClr val="FFFF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465138" indent="-465138">
                        <a:buFont typeface="Wingdings" pitchFamily="2" charset="2"/>
                        <a:buChar char="ü"/>
                      </a:pPr>
                      <a:r>
                        <a:rPr lang="en-US" sz="1600" b="1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MR</a:t>
                      </a:r>
                      <a:r>
                        <a:rPr lang="en-US" sz="16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 ARYAN </a:t>
                      </a:r>
                      <a:r>
                        <a:rPr lang="en-US" sz="1600" b="1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KHERA</a:t>
                      </a:r>
                      <a:endParaRPr lang="en-US" sz="1600" b="1" dirty="0" smtClean="0">
                        <a:solidFill>
                          <a:srgbClr val="FFFF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465138" indent="-465138">
                        <a:buFont typeface="Wingdings" pitchFamily="2" charset="2"/>
                        <a:buChar char="ü"/>
                      </a:pPr>
                      <a:r>
                        <a:rPr lang="en-US" sz="16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MS </a:t>
                      </a:r>
                      <a:r>
                        <a:rPr lang="en-US" sz="1600" b="1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SAMARAH</a:t>
                      </a:r>
                      <a:r>
                        <a:rPr lang="en-US" sz="16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KHATAU</a:t>
                      </a:r>
                      <a:r>
                        <a:rPr lang="en-US" sz="16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MALANEY</a:t>
                      </a:r>
                      <a:endParaRPr lang="en-US" sz="1600" b="1" dirty="0" smtClean="0">
                        <a:solidFill>
                          <a:srgbClr val="FFFF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465138" indent="-465138">
                        <a:buFont typeface="Wingdings" pitchFamily="2" charset="2"/>
                        <a:buChar char="ü"/>
                      </a:pPr>
                      <a:r>
                        <a:rPr lang="en-US" sz="16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MS </a:t>
                      </a:r>
                      <a:r>
                        <a:rPr lang="en-US" sz="1600" b="1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SHYLA</a:t>
                      </a:r>
                      <a:r>
                        <a:rPr lang="en-US" sz="16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 SINGH</a:t>
                      </a:r>
                    </a:p>
                    <a:p>
                      <a:pPr marL="465138" indent="-465138">
                        <a:buFont typeface="Wingdings" pitchFamily="2" charset="2"/>
                        <a:buChar char="ü"/>
                      </a:pPr>
                      <a:r>
                        <a:rPr lang="en-US" sz="16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MS SASHA SINGH</a:t>
                      </a:r>
                    </a:p>
                    <a:p>
                      <a:pPr marL="465138" indent="-465138">
                        <a:buFont typeface="Wingdings" pitchFamily="2" charset="2"/>
                        <a:buChar char="ü"/>
                      </a:pPr>
                      <a:r>
                        <a:rPr lang="en-US" sz="16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MS</a:t>
                      </a:r>
                      <a:r>
                        <a:rPr lang="en-US" sz="1600" b="1" baseline="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="1" baseline="0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ANCHITA</a:t>
                      </a:r>
                      <a:r>
                        <a:rPr lang="en-US" sz="1600" b="1" baseline="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="1" baseline="0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PURI</a:t>
                      </a:r>
                      <a:endParaRPr lang="en-US" sz="1600" b="1" baseline="0" dirty="0" smtClean="0">
                        <a:solidFill>
                          <a:srgbClr val="FFFF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465138" indent="-465138">
                        <a:buFont typeface="Wingdings" pitchFamily="2" charset="2"/>
                        <a:buChar char="ü"/>
                      </a:pPr>
                      <a:r>
                        <a:rPr lang="en-US" sz="1600" b="1" baseline="0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MR</a:t>
                      </a:r>
                      <a:r>
                        <a:rPr lang="en-US" sz="1600" b="1" baseline="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="1" baseline="0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ANGAD</a:t>
                      </a:r>
                      <a:r>
                        <a:rPr lang="en-US" sz="1600" b="1" baseline="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 SINGH </a:t>
                      </a:r>
                      <a:r>
                        <a:rPr lang="en-US" sz="1600" b="1" baseline="0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LEHAL</a:t>
                      </a:r>
                      <a:endParaRPr lang="en-US" sz="1600" b="1" baseline="0" dirty="0" smtClean="0">
                        <a:solidFill>
                          <a:srgbClr val="FFFF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465138" indent="-465138">
                        <a:buFont typeface="Wingdings" pitchFamily="2" charset="2"/>
                        <a:buChar char="ü"/>
                      </a:pPr>
                      <a:r>
                        <a:rPr lang="en-US" sz="1600" b="1" baseline="0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MR</a:t>
                      </a:r>
                      <a:r>
                        <a:rPr lang="en-US" sz="1600" b="1" baseline="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="1" baseline="0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SHIVEN</a:t>
                      </a:r>
                      <a:r>
                        <a:rPr lang="en-US" sz="1600" b="1" baseline="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="1" baseline="0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NATH</a:t>
                      </a:r>
                      <a:endParaRPr lang="en-US" sz="1600" b="1" baseline="0" dirty="0" smtClean="0">
                        <a:solidFill>
                          <a:srgbClr val="FFFF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465138" indent="-465138">
                        <a:buFont typeface="Wingdings" pitchFamily="2" charset="2"/>
                        <a:buChar char="ü"/>
                      </a:pPr>
                      <a:r>
                        <a:rPr lang="en-US" sz="1600" b="1" baseline="0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MR</a:t>
                      </a:r>
                      <a:r>
                        <a:rPr lang="en-US" sz="1600" b="1" baseline="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="1" baseline="0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ADITYA</a:t>
                      </a:r>
                      <a:r>
                        <a:rPr lang="en-US" sz="1600" b="1" baseline="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="1" baseline="0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AYUSH</a:t>
                      </a:r>
                      <a:r>
                        <a:rPr lang="en-US" sz="1600" b="1" baseline="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 SINGH</a:t>
                      </a:r>
                    </a:p>
                    <a:p>
                      <a:pPr marL="465138" indent="-465138">
                        <a:buFont typeface="Wingdings" pitchFamily="2" charset="2"/>
                        <a:buChar char="ü"/>
                      </a:pPr>
                      <a:r>
                        <a:rPr lang="en-US" sz="1600" b="1" baseline="0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MR</a:t>
                      </a:r>
                      <a:r>
                        <a:rPr lang="en-US" sz="1600" b="1" baseline="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="1" baseline="0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HARJIT</a:t>
                      </a:r>
                      <a:r>
                        <a:rPr lang="en-US" sz="1600" b="1" baseline="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="1" baseline="0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BHALLA</a:t>
                      </a:r>
                      <a:endParaRPr lang="en-US" sz="1600" b="1" baseline="0" dirty="0" smtClean="0">
                        <a:solidFill>
                          <a:srgbClr val="FFFF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465138" indent="-465138">
                        <a:buFont typeface="Wingdings" pitchFamily="2" charset="2"/>
                        <a:buChar char="ü"/>
                      </a:pPr>
                      <a:r>
                        <a:rPr lang="en-US" sz="1600" b="1" baseline="0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MR</a:t>
                      </a:r>
                      <a:r>
                        <a:rPr lang="en-US" sz="1600" b="1" baseline="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="1" baseline="0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BALAJI</a:t>
                      </a:r>
                      <a:r>
                        <a:rPr lang="en-US" sz="1600" b="1" baseline="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="1" baseline="0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VIJAYSHANKAR</a:t>
                      </a:r>
                      <a:endParaRPr lang="en-US" sz="1600" b="1" baseline="0" dirty="0" smtClean="0">
                        <a:solidFill>
                          <a:srgbClr val="FFFF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465138" indent="-465138">
                        <a:buFont typeface="Wingdings" pitchFamily="2" charset="2"/>
                        <a:buChar char="ü"/>
                      </a:pPr>
                      <a:r>
                        <a:rPr lang="en-US" sz="1600" b="1" baseline="0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MAJ</a:t>
                      </a:r>
                      <a:r>
                        <a:rPr lang="en-US" sz="1600" b="1" baseline="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="1" baseline="0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SUHEL</a:t>
                      </a:r>
                      <a:r>
                        <a:rPr lang="en-US" sz="1600" b="1" baseline="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="1" baseline="0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NAGARKAR</a:t>
                      </a:r>
                      <a:endParaRPr lang="en-US" sz="1600" b="1" baseline="0" dirty="0" smtClean="0">
                        <a:solidFill>
                          <a:srgbClr val="FFFF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465138" indent="-465138">
                        <a:buFont typeface="Wingdings" pitchFamily="2" charset="2"/>
                        <a:buChar char="ü"/>
                      </a:pPr>
                      <a:r>
                        <a:rPr lang="en-US" sz="1600" b="1" baseline="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CAPT </a:t>
                      </a:r>
                      <a:r>
                        <a:rPr lang="en-US" sz="1600" b="1" baseline="0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VAIBHAV</a:t>
                      </a:r>
                      <a:r>
                        <a:rPr lang="en-US" sz="1600" b="1" baseline="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="1" baseline="0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LAKRA</a:t>
                      </a:r>
                      <a:endParaRPr lang="en-US" sz="1600" b="1" dirty="0" smtClean="0">
                        <a:solidFill>
                          <a:srgbClr val="FFFF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itle 18434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685800"/>
          </a:xfrm>
          <a:solidFill>
            <a:srgbClr val="0033CC"/>
          </a:solidFill>
        </p:spPr>
        <p:txBody>
          <a:bodyPr/>
          <a:lstStyle/>
          <a:p>
            <a:r>
              <a:rPr lang="en-US" altLang="en-US" sz="2400" b="1" u="sng" dirty="0" smtClean="0">
                <a:solidFill>
                  <a:srgbClr val="FFFF00"/>
                </a:solidFill>
              </a:rPr>
              <a:t>SHOW JUMPING COACHING CAMP : 20 JAN- 05 FEB 2017</a:t>
            </a:r>
            <a:br>
              <a:rPr lang="en-US" altLang="en-US" sz="2400" b="1" u="sng" dirty="0" smtClean="0">
                <a:solidFill>
                  <a:srgbClr val="FFFF00"/>
                </a:solidFill>
              </a:rPr>
            </a:br>
            <a:r>
              <a:rPr lang="en-US" altLang="en-US" sz="2400" b="1" u="sng" dirty="0" smtClean="0">
                <a:solidFill>
                  <a:srgbClr val="FFFF00"/>
                </a:solidFill>
              </a:rPr>
              <a:t>AT </a:t>
            </a:r>
            <a:r>
              <a:rPr lang="en-US" altLang="en-US" sz="2400" b="1" u="sng" dirty="0" err="1" smtClean="0">
                <a:solidFill>
                  <a:srgbClr val="FFFF00"/>
                </a:solidFill>
              </a:rPr>
              <a:t>RVC</a:t>
            </a:r>
            <a:r>
              <a:rPr lang="en-US" altLang="en-US" sz="2400" b="1" u="sng" dirty="0" smtClean="0">
                <a:solidFill>
                  <a:srgbClr val="FFFF00"/>
                </a:solidFill>
              </a:rPr>
              <a:t> CENTRE AND COLLEGE, MEERUT</a:t>
            </a:r>
            <a:endParaRPr lang="en-US" altLang="en-US" sz="2000" b="1" u="sng" dirty="0" smtClean="0">
              <a:solidFill>
                <a:srgbClr val="FFFF00"/>
              </a:solidFill>
            </a:endParaRPr>
          </a:p>
        </p:txBody>
      </p:sp>
      <p:sp>
        <p:nvSpPr>
          <p:cNvPr id="73731" name="Rectangle 3"/>
          <p:cNvSpPr>
            <a:spLocks noChangeArrowheads="1"/>
          </p:cNvSpPr>
          <p:nvPr/>
        </p:nvSpPr>
        <p:spPr bwMode="auto">
          <a:xfrm>
            <a:off x="152400" y="762000"/>
            <a:ext cx="8991600" cy="907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65138" indent="-465138">
              <a:spcBef>
                <a:spcPts val="600"/>
              </a:spcBef>
              <a:buFont typeface="Wingdings" pitchFamily="2" charset="2"/>
              <a:buChar char="Ø"/>
            </a:pPr>
            <a:r>
              <a:rPr lang="en-US" sz="1600" b="1" u="sng" dirty="0" smtClean="0">
                <a:solidFill>
                  <a:schemeClr val="bg1"/>
                </a:solidFill>
              </a:rPr>
              <a:t>COACH</a:t>
            </a:r>
            <a:r>
              <a:rPr lang="en-US" sz="1600" b="1" dirty="0">
                <a:solidFill>
                  <a:schemeClr val="bg1"/>
                </a:solidFill>
              </a:rPr>
              <a:t>	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</a:rPr>
              <a:t>MR</a:t>
            </a:r>
            <a:r>
              <a:rPr lang="en-US" sz="1600" b="1" dirty="0" smtClean="0">
                <a:solidFill>
                  <a:schemeClr val="bg1"/>
                </a:solidFill>
              </a:rPr>
              <a:t> JOHN STEELS, </a:t>
            </a:r>
            <a:r>
              <a:rPr lang="en-US" sz="1600" b="1" dirty="0" err="1" smtClean="0">
                <a:solidFill>
                  <a:schemeClr val="bg1"/>
                </a:solidFill>
              </a:rPr>
              <a:t>UKCC</a:t>
            </a:r>
            <a:r>
              <a:rPr lang="en-US" sz="1600" b="1" dirty="0" smtClean="0">
                <a:solidFill>
                  <a:schemeClr val="bg1"/>
                </a:solidFill>
              </a:rPr>
              <a:t> LEVEL 3 HIGH PERFORMANCE SHOW JUMPING COACH </a:t>
            </a:r>
          </a:p>
          <a:p>
            <a:pPr marL="465138" indent="-465138">
              <a:spcBef>
                <a:spcPts val="600"/>
              </a:spcBef>
              <a:buFont typeface="Wingdings" pitchFamily="2" charset="2"/>
              <a:buChar char="Ø"/>
            </a:pPr>
            <a:r>
              <a:rPr lang="en-US" sz="1600" b="1" dirty="0" smtClean="0">
                <a:solidFill>
                  <a:srgbClr val="FFFF00"/>
                </a:solidFill>
              </a:rPr>
              <a:t>ATHLETES :-</a:t>
            </a:r>
            <a:endParaRPr lang="en-US" sz="1600" dirty="0">
              <a:solidFill>
                <a:srgbClr val="FFFF00"/>
              </a:solidFill>
            </a:endParaRPr>
          </a:p>
        </p:txBody>
      </p:sp>
      <p:pic>
        <p:nvPicPr>
          <p:cNvPr id="7" name="Picture 3" descr="EFI logo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38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381000" y="1905000"/>
          <a:ext cx="8305800" cy="3901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43400"/>
                <a:gridCol w="3962400"/>
              </a:tblGrid>
              <a:tr h="370840">
                <a:tc>
                  <a:txBody>
                    <a:bodyPr/>
                    <a:lstStyle/>
                    <a:p>
                      <a:pPr marL="682625" marR="0" indent="-45085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LT COL AK </a:t>
                      </a:r>
                      <a:r>
                        <a:rPr lang="en-US" sz="1600" b="1" dirty="0" err="1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GOSWAMI</a:t>
                      </a:r>
                      <a:endParaRPr lang="en-US" sz="1600" b="1" dirty="0" smtClean="0">
                        <a:solidFill>
                          <a:schemeClr val="bg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682625" marR="0" indent="-4508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US" sz="1600" b="1" dirty="0" err="1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MAJ</a:t>
                      </a: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SALIM</a:t>
                      </a: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PATHAN</a:t>
                      </a: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  </a:t>
                      </a:r>
                    </a:p>
                    <a:p>
                      <a:pPr marL="682625" marR="0" indent="-4508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MS </a:t>
                      </a:r>
                      <a:r>
                        <a:rPr lang="en-US" sz="1600" b="1" dirty="0" err="1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SANYOGEETA</a:t>
                      </a: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KADU</a:t>
                      </a: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   </a:t>
                      </a:r>
                    </a:p>
                    <a:p>
                      <a:pPr marL="682625" marR="0" indent="-4508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US" sz="1600" b="1" dirty="0" err="1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MAJ</a:t>
                      </a: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HARMANJEET</a:t>
                      </a: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SINGH</a:t>
                      </a:r>
                    </a:p>
                    <a:p>
                      <a:pPr marL="682625" marR="0" indent="-4508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LT COL </a:t>
                      </a:r>
                      <a:r>
                        <a:rPr lang="en-US" sz="1600" b="1" dirty="0" err="1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VIVEK</a:t>
                      </a: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MISHRA</a:t>
                      </a:r>
                      <a:endParaRPr lang="en-US" sz="1600" b="1" dirty="0" smtClean="0">
                        <a:solidFill>
                          <a:schemeClr val="bg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682625" marR="0" indent="-4508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US" sz="1600" b="1" dirty="0" err="1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MAJ</a:t>
                      </a: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JS </a:t>
                      </a:r>
                      <a:r>
                        <a:rPr lang="en-US" sz="1600" b="1" dirty="0" err="1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NEGI</a:t>
                      </a:r>
                      <a:endParaRPr lang="en-US" sz="1600" b="1" dirty="0" smtClean="0">
                        <a:solidFill>
                          <a:schemeClr val="bg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682625" marR="0" indent="-4508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LT </a:t>
                      </a:r>
                      <a:r>
                        <a:rPr lang="en-US" sz="1600" b="1" dirty="0" err="1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ARTI</a:t>
                      </a: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RAWAT</a:t>
                      </a:r>
                      <a:endParaRPr lang="en-US" sz="1600" b="1" dirty="0" smtClean="0">
                        <a:solidFill>
                          <a:schemeClr val="bg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682625" marR="0" indent="-4508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LT COL RAJ </a:t>
                      </a:r>
                      <a:r>
                        <a:rPr lang="en-US" sz="1600" b="1" dirty="0" err="1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SANGRAM</a:t>
                      </a: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SINGH</a:t>
                      </a:r>
                    </a:p>
                    <a:p>
                      <a:pPr marL="682625" marR="0" indent="-4508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US" sz="1600" b="1" dirty="0" err="1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MR</a:t>
                      </a: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SANSRISHT</a:t>
                      </a: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BHATIA</a:t>
                      </a:r>
                    </a:p>
                    <a:p>
                      <a:pPr marL="682625" marR="0" indent="-4508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US" sz="1600" b="1" dirty="0" err="1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MR</a:t>
                      </a: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ASHISH</a:t>
                      </a: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VIVEK</a:t>
                      </a: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LIMAYE</a:t>
                      </a:r>
                      <a:endParaRPr lang="en-US" sz="1600" b="1" dirty="0" smtClean="0">
                        <a:solidFill>
                          <a:schemeClr val="bg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231775" marR="0" indent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solidFill>
                          <a:srgbClr val="FF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8116" marR="58116" marT="0" marB="0"/>
                </a:tc>
                <a:tc>
                  <a:txBody>
                    <a:bodyPr/>
                    <a:lstStyle/>
                    <a:p>
                      <a:pPr marL="682625" marR="0" indent="-4508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LT COL </a:t>
                      </a:r>
                      <a:r>
                        <a:rPr lang="en-US" sz="1600" b="1" dirty="0" err="1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VIKRAM</a:t>
                      </a:r>
                      <a:r>
                        <a:rPr lang="en-US" sz="16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NEHRA</a:t>
                      </a:r>
                      <a:endParaRPr lang="en-US" sz="1600" b="1" dirty="0" smtClean="0">
                        <a:solidFill>
                          <a:srgbClr val="FFFF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682625" marR="0" indent="-4508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US" sz="1600" b="1" dirty="0" err="1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SPR</a:t>
                      </a:r>
                      <a:r>
                        <a:rPr lang="en-US" sz="16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SHALINDER</a:t>
                      </a:r>
                      <a:endParaRPr lang="en-US" sz="1600" b="1" dirty="0" smtClean="0">
                        <a:solidFill>
                          <a:srgbClr val="FFFF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682625" marR="0" indent="-4508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US" sz="1600" b="1" dirty="0" err="1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SPR</a:t>
                      </a:r>
                      <a:r>
                        <a:rPr lang="en-US" sz="16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GURJOG</a:t>
                      </a:r>
                      <a:endParaRPr lang="en-US" sz="1600" b="1" dirty="0" smtClean="0">
                        <a:solidFill>
                          <a:srgbClr val="FFFF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682625" marR="0" indent="-4508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US" sz="1600" b="1" dirty="0" err="1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MR</a:t>
                      </a:r>
                      <a:r>
                        <a:rPr lang="en-US" sz="16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GURSHOBHA</a:t>
                      </a:r>
                      <a:r>
                        <a:rPr lang="en-US" sz="16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SINGH</a:t>
                      </a:r>
                    </a:p>
                    <a:p>
                      <a:pPr marL="682625" marR="0" indent="-4508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US" sz="1600" b="1" dirty="0" err="1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MR</a:t>
                      </a:r>
                      <a:r>
                        <a:rPr lang="en-US" sz="16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VISHAL</a:t>
                      </a:r>
                      <a:r>
                        <a:rPr lang="en-US" sz="16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BARGIA</a:t>
                      </a:r>
                      <a:r>
                        <a:rPr lang="en-US" sz="16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BISHNOI</a:t>
                      </a:r>
                      <a:endParaRPr lang="en-US" sz="1600" b="1" dirty="0" smtClean="0">
                        <a:solidFill>
                          <a:srgbClr val="FFFF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682625" marR="0" indent="-4508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US" sz="1600" b="1" dirty="0" err="1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MR</a:t>
                      </a:r>
                      <a:r>
                        <a:rPr lang="en-US" sz="16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AJAY </a:t>
                      </a:r>
                      <a:r>
                        <a:rPr lang="en-US" sz="1600" b="1" dirty="0" err="1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JHALA</a:t>
                      </a:r>
                      <a:endParaRPr lang="en-US" sz="1600" b="1" dirty="0" smtClean="0">
                        <a:solidFill>
                          <a:srgbClr val="FFFF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682625" marR="0" indent="-4508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US" sz="1600" b="1" dirty="0" err="1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MR</a:t>
                      </a:r>
                      <a:r>
                        <a:rPr lang="en-US" sz="16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ACHYUT</a:t>
                      </a:r>
                      <a:r>
                        <a:rPr lang="en-US" sz="16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KARANDE</a:t>
                      </a:r>
                      <a:endParaRPr lang="en-US" sz="1600" b="1" dirty="0" smtClean="0">
                        <a:solidFill>
                          <a:srgbClr val="FFFF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682625" marR="0" indent="-4508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CAPT </a:t>
                      </a:r>
                      <a:r>
                        <a:rPr lang="en-US" sz="1600" b="1" dirty="0" err="1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PRITAM</a:t>
                      </a:r>
                      <a:r>
                        <a:rPr lang="en-US" sz="16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MISHRA</a:t>
                      </a:r>
                      <a:endParaRPr lang="en-US" sz="1600" b="1" dirty="0" smtClean="0">
                        <a:solidFill>
                          <a:srgbClr val="FFFF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682625" marR="0" indent="-4508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MS </a:t>
                      </a:r>
                      <a:r>
                        <a:rPr lang="en-US" sz="1600" b="1" dirty="0" err="1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KAVITA</a:t>
                      </a:r>
                      <a:r>
                        <a:rPr lang="en-US" sz="16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SWITTENS</a:t>
                      </a:r>
                      <a:endParaRPr lang="en-US" sz="1600" b="1" dirty="0" smtClean="0">
                        <a:solidFill>
                          <a:srgbClr val="FFFF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682625" marR="0" indent="-4508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US" sz="1600" b="1" dirty="0" err="1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MAJ</a:t>
                      </a:r>
                      <a:r>
                        <a:rPr lang="en-US" sz="16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ASHISH</a:t>
                      </a:r>
                      <a:r>
                        <a:rPr lang="en-US" sz="1600" b="1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MALIK</a:t>
                      </a:r>
                      <a:endParaRPr lang="en-US" sz="1600" b="1" dirty="0" smtClean="0">
                        <a:solidFill>
                          <a:srgbClr val="FFFF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465138" indent="-465138">
                        <a:spcBef>
                          <a:spcPts val="600"/>
                        </a:spcBef>
                        <a:buFont typeface="Wingdings" pitchFamily="2" charset="2"/>
                        <a:buChar char="ü"/>
                      </a:pPr>
                      <a:endParaRPr lang="en-US" sz="1600" b="1" dirty="0" smtClean="0">
                        <a:solidFill>
                          <a:srgbClr val="FFFF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itle 18434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838200"/>
          </a:xfrm>
          <a:solidFill>
            <a:srgbClr val="0033CC"/>
          </a:solidFill>
        </p:spPr>
        <p:txBody>
          <a:bodyPr/>
          <a:lstStyle/>
          <a:p>
            <a:r>
              <a:rPr lang="en-US" altLang="en-US" sz="2400" b="1" u="sng" kern="0" dirty="0" smtClean="0">
                <a:solidFill>
                  <a:srgbClr val="FFFF00"/>
                </a:solidFill>
                <a:latin typeface="Arial" charset="0"/>
                <a:cs typeface="Arial" charset="0"/>
              </a:rPr>
              <a:t>COACHING OF COACHES (SHOW JUMPING) </a:t>
            </a:r>
            <a:br>
              <a:rPr lang="en-US" altLang="en-US" sz="2400" b="1" u="sng" kern="0" dirty="0" smtClean="0">
                <a:solidFill>
                  <a:srgbClr val="FFFF00"/>
                </a:solidFill>
                <a:latin typeface="Arial" charset="0"/>
                <a:cs typeface="Arial" charset="0"/>
              </a:rPr>
            </a:br>
            <a:r>
              <a:rPr lang="en-US" altLang="en-US" sz="2400" b="1" u="sng" kern="0" dirty="0" err="1" smtClean="0">
                <a:solidFill>
                  <a:srgbClr val="FFFF00"/>
                </a:solidFill>
                <a:latin typeface="Arial" charset="0"/>
                <a:cs typeface="Arial" charset="0"/>
              </a:rPr>
              <a:t>WEF</a:t>
            </a:r>
            <a:r>
              <a:rPr lang="en-US" altLang="en-US" sz="2400" b="1" u="sng" kern="0" dirty="0" smtClean="0">
                <a:solidFill>
                  <a:srgbClr val="FFFF00"/>
                </a:solidFill>
                <a:latin typeface="Arial" charset="0"/>
                <a:cs typeface="Arial" charset="0"/>
              </a:rPr>
              <a:t> 21 TO 25 MAR 2016</a:t>
            </a:r>
            <a:endParaRPr lang="en-US" altLang="en-US" sz="4000" b="1" u="sng" dirty="0" smtClean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28575" y="1371600"/>
            <a:ext cx="90678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65138" indent="-465138">
              <a:spcBef>
                <a:spcPts val="600"/>
              </a:spcBef>
              <a:buFont typeface="Wingdings" pitchFamily="2" charset="2"/>
              <a:buChar char="v"/>
              <a:defRPr/>
            </a:pPr>
            <a:endParaRPr lang="en-US" sz="1600" b="1" kern="0" dirty="0">
              <a:solidFill>
                <a:srgbClr val="FFFF00"/>
              </a:solidFill>
              <a:latin typeface="+mn-lt"/>
              <a:cs typeface="+mn-cs"/>
            </a:endParaRPr>
          </a:p>
        </p:txBody>
      </p:sp>
      <p:pic>
        <p:nvPicPr>
          <p:cNvPr id="4" name="Picture 1843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" y="28575"/>
            <a:ext cx="931833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0800" dir="5400000" algn="t" rotWithShape="0">
              <a:srgbClr val="000000">
                <a:alpha val="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0" y="838201"/>
            <a:ext cx="91440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5138" indent="-465138">
              <a:spcBef>
                <a:spcPts val="600"/>
              </a:spcBef>
              <a:buFont typeface="Wingdings" pitchFamily="2" charset="2"/>
              <a:buChar char="Ø"/>
            </a:pPr>
            <a:r>
              <a:rPr lang="en-US" sz="1600" b="1" u="sng" kern="0" dirty="0" smtClean="0">
                <a:solidFill>
                  <a:schemeClr val="bg1"/>
                </a:solidFill>
              </a:rPr>
              <a:t>COURSE DIRECTOR</a:t>
            </a:r>
            <a:r>
              <a:rPr lang="en-US" sz="1600" b="1" kern="0" dirty="0" smtClean="0">
                <a:solidFill>
                  <a:schemeClr val="bg1"/>
                </a:solidFill>
              </a:rPr>
              <a:t>	:  </a:t>
            </a:r>
            <a:r>
              <a:rPr lang="en-US" sz="1600" b="1" kern="0" dirty="0" err="1" smtClean="0">
                <a:solidFill>
                  <a:schemeClr val="bg1"/>
                </a:solidFill>
              </a:rPr>
              <a:t>MR</a:t>
            </a:r>
            <a:r>
              <a:rPr lang="en-US" sz="1600" b="1" kern="0" dirty="0" smtClean="0">
                <a:solidFill>
                  <a:schemeClr val="bg1"/>
                </a:solidFill>
              </a:rPr>
              <a:t> NICK </a:t>
            </a:r>
            <a:r>
              <a:rPr lang="en-US" sz="1600" b="1" kern="0" dirty="0" err="1" smtClean="0">
                <a:solidFill>
                  <a:schemeClr val="bg1"/>
                </a:solidFill>
              </a:rPr>
              <a:t>VERLIES</a:t>
            </a:r>
            <a:r>
              <a:rPr lang="en-US" sz="1600" b="1" kern="0" dirty="0" smtClean="0">
                <a:solidFill>
                  <a:schemeClr val="bg1"/>
                </a:solidFill>
              </a:rPr>
              <a:t> (BELGIUM)  (INTERNATIONAL SHOW JUMPING TRAINER)</a:t>
            </a:r>
          </a:p>
          <a:p>
            <a:pPr marL="465138" indent="-465138">
              <a:spcBef>
                <a:spcPts val="600"/>
              </a:spcBef>
              <a:buFont typeface="Wingdings" pitchFamily="2" charset="2"/>
              <a:buChar char="Ø"/>
            </a:pPr>
            <a:r>
              <a:rPr lang="en-US" altLang="en-US" sz="1600" b="1" u="sng" dirty="0" smtClean="0">
                <a:solidFill>
                  <a:srgbClr val="FFFF00"/>
                </a:solidFill>
              </a:rPr>
              <a:t>COACHING OF COACHES (SHOW JUMPING): PARTICIPANTS </a:t>
            </a:r>
          </a:p>
          <a:p>
            <a:pPr marL="914400" indent="-449263" fontAlgn="t">
              <a:spcBef>
                <a:spcPts val="600"/>
              </a:spcBef>
              <a:buFont typeface="Wingdings" pitchFamily="2" charset="2"/>
              <a:buChar char="ü"/>
            </a:pPr>
            <a:r>
              <a:rPr lang="en-US" sz="1600" b="1" dirty="0" err="1" smtClean="0">
                <a:solidFill>
                  <a:schemeClr val="bg1"/>
                </a:solidFill>
              </a:rPr>
              <a:t>MAJ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</a:rPr>
              <a:t>SUHEL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</a:rPr>
              <a:t>NAGARKAR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</a:p>
          <a:p>
            <a:pPr marL="914400" indent="-449263" fontAlgn="t">
              <a:spcBef>
                <a:spcPts val="600"/>
              </a:spcBef>
              <a:buFont typeface="Wingdings" pitchFamily="2" charset="2"/>
              <a:buChar char="ü"/>
            </a:pPr>
            <a:r>
              <a:rPr lang="en-US" sz="1600" b="1" dirty="0" smtClean="0">
                <a:solidFill>
                  <a:srgbClr val="FFFF00"/>
                </a:solidFill>
              </a:rPr>
              <a:t>LT COL S K </a:t>
            </a:r>
            <a:r>
              <a:rPr lang="en-US" sz="1600" b="1" dirty="0" err="1" smtClean="0">
                <a:solidFill>
                  <a:srgbClr val="FFFF00"/>
                </a:solidFill>
              </a:rPr>
              <a:t>DAHIYA</a:t>
            </a:r>
            <a:r>
              <a:rPr lang="en-US" sz="1600" b="1" dirty="0" smtClean="0">
                <a:solidFill>
                  <a:srgbClr val="FFFF00"/>
                </a:solidFill>
              </a:rPr>
              <a:t> </a:t>
            </a:r>
          </a:p>
          <a:p>
            <a:pPr marL="914400" indent="-449263" fontAlgn="t">
              <a:spcBef>
                <a:spcPts val="600"/>
              </a:spcBef>
              <a:buFont typeface="Wingdings" pitchFamily="2" charset="2"/>
              <a:buChar char="ü"/>
            </a:pPr>
            <a:r>
              <a:rPr lang="en-US" sz="1600" b="1" dirty="0" err="1" smtClean="0">
                <a:solidFill>
                  <a:schemeClr val="bg1"/>
                </a:solidFill>
              </a:rPr>
              <a:t>MR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</a:rPr>
              <a:t>INDERJEET</a:t>
            </a:r>
            <a:r>
              <a:rPr lang="en-US" sz="1600" b="1" dirty="0" smtClean="0">
                <a:solidFill>
                  <a:schemeClr val="bg1"/>
                </a:solidFill>
              </a:rPr>
              <a:t> SINGH </a:t>
            </a:r>
          </a:p>
          <a:p>
            <a:pPr marL="914400" indent="-449263" fontAlgn="t">
              <a:spcBef>
                <a:spcPts val="600"/>
              </a:spcBef>
              <a:buFont typeface="Wingdings" pitchFamily="2" charset="2"/>
              <a:buChar char="ü"/>
            </a:pPr>
            <a:r>
              <a:rPr lang="en-US" sz="1600" b="1" dirty="0" smtClean="0">
                <a:solidFill>
                  <a:srgbClr val="FFFF00"/>
                </a:solidFill>
              </a:rPr>
              <a:t>COL </a:t>
            </a:r>
            <a:r>
              <a:rPr lang="en-US" sz="1600" b="1" dirty="0" err="1" smtClean="0">
                <a:solidFill>
                  <a:srgbClr val="FFFF00"/>
                </a:solidFill>
              </a:rPr>
              <a:t>DUSHYANT</a:t>
            </a:r>
            <a:r>
              <a:rPr lang="en-US" sz="1600" b="1" dirty="0" smtClean="0">
                <a:solidFill>
                  <a:srgbClr val="FFFF00"/>
                </a:solidFill>
              </a:rPr>
              <a:t> BALI</a:t>
            </a:r>
          </a:p>
          <a:p>
            <a:pPr marL="914400" indent="-449263" fontAlgn="t">
              <a:spcBef>
                <a:spcPts val="600"/>
              </a:spcBef>
              <a:buFont typeface="Wingdings" pitchFamily="2" charset="2"/>
              <a:buChar char="ü"/>
            </a:pPr>
            <a:r>
              <a:rPr lang="en-US" sz="1600" b="1" dirty="0" smtClean="0">
                <a:solidFill>
                  <a:schemeClr val="bg1"/>
                </a:solidFill>
              </a:rPr>
              <a:t>COL S </a:t>
            </a:r>
            <a:r>
              <a:rPr lang="en-US" sz="1600" b="1" dirty="0" err="1" smtClean="0">
                <a:solidFill>
                  <a:schemeClr val="bg1"/>
                </a:solidFill>
              </a:rPr>
              <a:t>S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</a:rPr>
              <a:t>AHLAWAT</a:t>
            </a:r>
            <a:r>
              <a:rPr lang="en-US" sz="1600" b="1" dirty="0" smtClean="0">
                <a:solidFill>
                  <a:schemeClr val="bg1"/>
                </a:solidFill>
              </a:rPr>
              <a:t>, </a:t>
            </a:r>
            <a:r>
              <a:rPr lang="en-US" sz="1600" b="1" dirty="0" err="1" smtClean="0">
                <a:solidFill>
                  <a:schemeClr val="bg1"/>
                </a:solidFill>
              </a:rPr>
              <a:t>VSM</a:t>
            </a:r>
            <a:endParaRPr lang="en-US" sz="1600" b="1" dirty="0" smtClean="0">
              <a:solidFill>
                <a:schemeClr val="bg1"/>
              </a:solidFill>
            </a:endParaRPr>
          </a:p>
          <a:p>
            <a:pPr marL="914400" indent="-449263" fontAlgn="t">
              <a:spcBef>
                <a:spcPts val="600"/>
              </a:spcBef>
              <a:buFont typeface="Wingdings" pitchFamily="2" charset="2"/>
              <a:buChar char="ü"/>
            </a:pPr>
            <a:r>
              <a:rPr lang="en-US" sz="1600" b="1" dirty="0" smtClean="0">
                <a:solidFill>
                  <a:srgbClr val="FFFF00"/>
                </a:solidFill>
              </a:rPr>
              <a:t>SUB/</a:t>
            </a:r>
            <a:r>
              <a:rPr lang="en-US" sz="1600" b="1" dirty="0" err="1" smtClean="0">
                <a:solidFill>
                  <a:srgbClr val="FFFF00"/>
                </a:solidFill>
              </a:rPr>
              <a:t>MAJ</a:t>
            </a:r>
            <a:r>
              <a:rPr lang="en-US" sz="1600" b="1" dirty="0" smtClean="0">
                <a:solidFill>
                  <a:srgbClr val="FFFF00"/>
                </a:solidFill>
              </a:rPr>
              <a:t> </a:t>
            </a:r>
            <a:r>
              <a:rPr lang="en-US" sz="1600" b="1" dirty="0" err="1" smtClean="0">
                <a:solidFill>
                  <a:srgbClr val="FFFF00"/>
                </a:solidFill>
              </a:rPr>
              <a:t>GIRDHARI</a:t>
            </a:r>
            <a:r>
              <a:rPr lang="en-US" sz="1600" b="1" dirty="0" smtClean="0">
                <a:solidFill>
                  <a:srgbClr val="FFFF00"/>
                </a:solidFill>
              </a:rPr>
              <a:t> </a:t>
            </a:r>
            <a:r>
              <a:rPr lang="en-US" sz="1600" b="1" dirty="0" err="1" smtClean="0">
                <a:solidFill>
                  <a:srgbClr val="FFFF00"/>
                </a:solidFill>
              </a:rPr>
              <a:t>LAL</a:t>
            </a:r>
            <a:endParaRPr lang="en-US" sz="1600" b="1" dirty="0" smtClean="0">
              <a:solidFill>
                <a:srgbClr val="FFFF00"/>
              </a:solidFill>
            </a:endParaRPr>
          </a:p>
          <a:p>
            <a:pPr marL="914400" indent="-449263" fontAlgn="t">
              <a:spcBef>
                <a:spcPts val="600"/>
              </a:spcBef>
              <a:buFont typeface="Wingdings" pitchFamily="2" charset="2"/>
              <a:buChar char="ü"/>
            </a:pPr>
            <a:r>
              <a:rPr lang="en-US" sz="1600" b="1" dirty="0" err="1" smtClean="0">
                <a:solidFill>
                  <a:schemeClr val="bg1"/>
                </a:solidFill>
              </a:rPr>
              <a:t>MAJ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</a:rPr>
              <a:t>SAMEER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</a:rPr>
              <a:t>CHAUDHARY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</a:p>
          <a:p>
            <a:pPr marL="914400" indent="-449263" fontAlgn="t">
              <a:spcBef>
                <a:spcPts val="600"/>
              </a:spcBef>
              <a:buFont typeface="Wingdings" pitchFamily="2" charset="2"/>
              <a:buChar char="ü"/>
            </a:pPr>
            <a:r>
              <a:rPr lang="en-US" sz="1600" b="1" dirty="0" err="1" smtClean="0">
                <a:solidFill>
                  <a:srgbClr val="FFFF00"/>
                </a:solidFill>
              </a:rPr>
              <a:t>RIS</a:t>
            </a:r>
            <a:r>
              <a:rPr lang="en-US" sz="1600" b="1" dirty="0" smtClean="0">
                <a:solidFill>
                  <a:srgbClr val="FFFF00"/>
                </a:solidFill>
              </a:rPr>
              <a:t>/</a:t>
            </a:r>
            <a:r>
              <a:rPr lang="en-US" sz="1600" b="1" dirty="0" err="1" smtClean="0">
                <a:solidFill>
                  <a:srgbClr val="FFFF00"/>
                </a:solidFill>
              </a:rPr>
              <a:t>MAJ</a:t>
            </a:r>
            <a:r>
              <a:rPr lang="en-US" sz="1600" b="1" dirty="0" smtClean="0">
                <a:solidFill>
                  <a:srgbClr val="FFFF00"/>
                </a:solidFill>
              </a:rPr>
              <a:t> SUNIL KUMAR </a:t>
            </a:r>
          </a:p>
          <a:p>
            <a:pPr marL="914400" indent="-449263" fontAlgn="t">
              <a:spcBef>
                <a:spcPts val="600"/>
              </a:spcBef>
              <a:buFont typeface="Wingdings" pitchFamily="2" charset="2"/>
              <a:buChar char="ü"/>
            </a:pPr>
            <a:r>
              <a:rPr lang="en-US" sz="1600" b="1" dirty="0" err="1" smtClean="0">
                <a:solidFill>
                  <a:schemeClr val="bg1"/>
                </a:solidFill>
              </a:rPr>
              <a:t>RIS</a:t>
            </a:r>
            <a:r>
              <a:rPr lang="en-US" sz="1600" b="1" dirty="0" smtClean="0">
                <a:solidFill>
                  <a:schemeClr val="bg1"/>
                </a:solidFill>
              </a:rPr>
              <a:t> RAJESH KUMAR</a:t>
            </a:r>
          </a:p>
          <a:p>
            <a:pPr marL="914400" indent="-449263" fontAlgn="t">
              <a:spcBef>
                <a:spcPts val="600"/>
              </a:spcBef>
              <a:buFont typeface="Wingdings" pitchFamily="2" charset="2"/>
              <a:buChar char="ü"/>
            </a:pPr>
            <a:r>
              <a:rPr lang="en-US" sz="1600" b="1" dirty="0" smtClean="0">
                <a:solidFill>
                  <a:srgbClr val="FFFF00"/>
                </a:solidFill>
              </a:rPr>
              <a:t>LT COL </a:t>
            </a:r>
            <a:r>
              <a:rPr lang="en-US" sz="1600" b="1" dirty="0" err="1" smtClean="0">
                <a:solidFill>
                  <a:srgbClr val="FFFF00"/>
                </a:solidFill>
              </a:rPr>
              <a:t>ABHIJIT</a:t>
            </a:r>
            <a:r>
              <a:rPr lang="en-US" sz="1600" b="1" dirty="0" smtClean="0">
                <a:solidFill>
                  <a:srgbClr val="FFFF00"/>
                </a:solidFill>
              </a:rPr>
              <a:t> KUMAR</a:t>
            </a:r>
          </a:p>
          <a:p>
            <a:pPr marL="914400" indent="-449263" fontAlgn="t">
              <a:spcBef>
                <a:spcPts val="600"/>
              </a:spcBef>
              <a:buFont typeface="Wingdings" pitchFamily="2" charset="2"/>
              <a:buChar char="ü"/>
            </a:pPr>
            <a:r>
              <a:rPr lang="en-US" sz="1600" b="1" dirty="0" smtClean="0">
                <a:solidFill>
                  <a:schemeClr val="bg1"/>
                </a:solidFill>
              </a:rPr>
              <a:t>LT COL </a:t>
            </a:r>
            <a:r>
              <a:rPr lang="en-US" sz="1600" b="1" dirty="0" err="1" smtClean="0">
                <a:solidFill>
                  <a:schemeClr val="bg1"/>
                </a:solidFill>
              </a:rPr>
              <a:t>VIVEK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</a:rPr>
              <a:t>MISHRA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</a:p>
          <a:p>
            <a:pPr marL="914400" indent="-449263" fontAlgn="t">
              <a:spcBef>
                <a:spcPts val="600"/>
              </a:spcBef>
              <a:buFont typeface="Wingdings" pitchFamily="2" charset="2"/>
              <a:buChar char="ü"/>
            </a:pPr>
            <a:r>
              <a:rPr lang="en-US" sz="1600" b="1" dirty="0" err="1" smtClean="0">
                <a:solidFill>
                  <a:srgbClr val="FFFF00"/>
                </a:solidFill>
              </a:rPr>
              <a:t>HONY</a:t>
            </a:r>
            <a:r>
              <a:rPr lang="en-US" sz="1600" b="1" dirty="0" smtClean="0">
                <a:solidFill>
                  <a:srgbClr val="FFFF00"/>
                </a:solidFill>
              </a:rPr>
              <a:t>/CAPT </a:t>
            </a:r>
            <a:r>
              <a:rPr lang="en-US" sz="1600" b="1" dirty="0" err="1" smtClean="0">
                <a:solidFill>
                  <a:srgbClr val="FFFF00"/>
                </a:solidFill>
              </a:rPr>
              <a:t>GULAB</a:t>
            </a:r>
            <a:r>
              <a:rPr lang="en-US" sz="1600" b="1" dirty="0" smtClean="0">
                <a:solidFill>
                  <a:srgbClr val="FFFF00"/>
                </a:solidFill>
              </a:rPr>
              <a:t> SINGH (</a:t>
            </a:r>
            <a:r>
              <a:rPr lang="en-US" sz="1600" b="1" dirty="0" err="1" smtClean="0">
                <a:solidFill>
                  <a:srgbClr val="FFFF00"/>
                </a:solidFill>
              </a:rPr>
              <a:t>RETD</a:t>
            </a:r>
            <a:r>
              <a:rPr lang="en-US" sz="1600" b="1" dirty="0" smtClean="0">
                <a:solidFill>
                  <a:srgbClr val="FFFF00"/>
                </a:solidFill>
              </a:rPr>
              <a:t>)</a:t>
            </a:r>
          </a:p>
          <a:p>
            <a:pPr marL="914400" indent="-449263" fontAlgn="t">
              <a:spcBef>
                <a:spcPts val="600"/>
              </a:spcBef>
              <a:buFont typeface="Wingdings" pitchFamily="2" charset="2"/>
              <a:buChar char="ü"/>
            </a:pPr>
            <a:r>
              <a:rPr lang="en-US" sz="1600" b="1" dirty="0" smtClean="0">
                <a:solidFill>
                  <a:schemeClr val="bg1"/>
                </a:solidFill>
              </a:rPr>
              <a:t>BRIG T S </a:t>
            </a:r>
            <a:r>
              <a:rPr lang="en-US" sz="1600" b="1" dirty="0" err="1" smtClean="0">
                <a:solidFill>
                  <a:schemeClr val="bg1"/>
                </a:solidFill>
              </a:rPr>
              <a:t>HASSANWALIA</a:t>
            </a:r>
            <a:r>
              <a:rPr lang="en-US" sz="1600" b="1" dirty="0" smtClean="0">
                <a:solidFill>
                  <a:schemeClr val="bg1"/>
                </a:solidFill>
              </a:rPr>
              <a:t> (</a:t>
            </a:r>
            <a:r>
              <a:rPr lang="en-US" sz="1600" b="1" dirty="0" err="1" smtClean="0">
                <a:solidFill>
                  <a:schemeClr val="bg1"/>
                </a:solidFill>
              </a:rPr>
              <a:t>RETD</a:t>
            </a:r>
            <a:r>
              <a:rPr lang="en-US" sz="1600" b="1" dirty="0" smtClean="0">
                <a:solidFill>
                  <a:schemeClr val="bg1"/>
                </a:solidFill>
              </a:rPr>
              <a:t>)</a:t>
            </a:r>
          </a:p>
          <a:p>
            <a:pPr marL="914400" indent="-449263" fontAlgn="t">
              <a:spcBef>
                <a:spcPts val="600"/>
              </a:spcBef>
              <a:buFont typeface="Wingdings" pitchFamily="2" charset="2"/>
              <a:buChar char="ü"/>
            </a:pPr>
            <a:r>
              <a:rPr lang="en-US" sz="1600" b="1" dirty="0" smtClean="0">
                <a:solidFill>
                  <a:srgbClr val="FFFF00"/>
                </a:solidFill>
              </a:rPr>
              <a:t>COL R S </a:t>
            </a:r>
            <a:r>
              <a:rPr lang="en-US" sz="1600" b="1" dirty="0" err="1" smtClean="0">
                <a:solidFill>
                  <a:srgbClr val="FFFF00"/>
                </a:solidFill>
              </a:rPr>
              <a:t>AHLUWALIA</a:t>
            </a:r>
            <a:r>
              <a:rPr lang="en-US" sz="1600" b="1" dirty="0" smtClean="0">
                <a:solidFill>
                  <a:srgbClr val="FFFF00"/>
                </a:solidFill>
              </a:rPr>
              <a:t> (</a:t>
            </a:r>
            <a:r>
              <a:rPr lang="en-US" sz="1600" b="1" dirty="0" err="1" smtClean="0">
                <a:solidFill>
                  <a:srgbClr val="FFFF00"/>
                </a:solidFill>
              </a:rPr>
              <a:t>RETD</a:t>
            </a:r>
            <a:r>
              <a:rPr lang="en-US" sz="1600" b="1" dirty="0" smtClean="0">
                <a:solidFill>
                  <a:srgbClr val="FFFF00"/>
                </a:solidFill>
              </a:rPr>
              <a:t>)</a:t>
            </a:r>
          </a:p>
          <a:p>
            <a:pPr marL="914400" indent="-449263" fontAlgn="t">
              <a:spcBef>
                <a:spcPts val="600"/>
              </a:spcBef>
              <a:buFont typeface="Wingdings" pitchFamily="2" charset="2"/>
              <a:buChar char="ü"/>
            </a:pPr>
            <a:r>
              <a:rPr lang="en-US" sz="1600" b="1" dirty="0" err="1" smtClean="0">
                <a:solidFill>
                  <a:schemeClr val="bg1"/>
                </a:solidFill>
              </a:rPr>
              <a:t>COMDT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</a:rPr>
              <a:t>NARESH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</a:rPr>
              <a:t>TEHLAN</a:t>
            </a:r>
            <a:endParaRPr lang="en-US" sz="16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28575" y="1371600"/>
            <a:ext cx="90678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65138" indent="-465138">
              <a:spcBef>
                <a:spcPts val="600"/>
              </a:spcBef>
              <a:buFont typeface="Wingdings" pitchFamily="2" charset="2"/>
              <a:buChar char="v"/>
              <a:defRPr/>
            </a:pPr>
            <a:endParaRPr lang="en-US" sz="1600" b="1" kern="0" dirty="0">
              <a:solidFill>
                <a:srgbClr val="FFFF00"/>
              </a:solidFill>
              <a:latin typeface="+mn-lt"/>
              <a:cs typeface="+mn-cs"/>
            </a:endParaRPr>
          </a:p>
        </p:txBody>
      </p:sp>
      <p:pic>
        <p:nvPicPr>
          <p:cNvPr id="2" name="Picture 2" descr="C:\Users\MirajEFI\Desktop\ram 22 photo.jpg"/>
          <p:cNvPicPr>
            <a:picLocks noChangeAspect="1" noChangeArrowheads="1"/>
          </p:cNvPicPr>
          <p:nvPr/>
        </p:nvPicPr>
        <p:blipFill>
          <a:blip r:embed="rId2"/>
          <a:srcRect l="12091" t="7842" b="25145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itle 18434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762000"/>
          </a:xfrm>
          <a:solidFill>
            <a:srgbClr val="0033CC"/>
          </a:solidFill>
        </p:spPr>
        <p:txBody>
          <a:bodyPr/>
          <a:lstStyle/>
          <a:p>
            <a:r>
              <a:rPr lang="en-US" altLang="en-US" sz="2800" b="1" u="sng" dirty="0" smtClean="0">
                <a:solidFill>
                  <a:srgbClr val="FFFF00"/>
                </a:solidFill>
              </a:rPr>
              <a:t>DRESSAGE CLINIC HELD AT </a:t>
            </a:r>
            <a:r>
              <a:rPr lang="en-US" altLang="en-US" sz="2800" b="1" u="sng" dirty="0" err="1" smtClean="0">
                <a:solidFill>
                  <a:srgbClr val="FFFF00"/>
                </a:solidFill>
              </a:rPr>
              <a:t>APRC</a:t>
            </a:r>
            <a:r>
              <a:rPr lang="en-US" altLang="en-US" sz="2800" b="1" u="sng" dirty="0" smtClean="0">
                <a:solidFill>
                  <a:srgbClr val="FFFF00"/>
                </a:solidFill>
              </a:rPr>
              <a:t> FROM</a:t>
            </a:r>
            <a:br>
              <a:rPr lang="en-US" altLang="en-US" sz="2800" b="1" u="sng" dirty="0" smtClean="0">
                <a:solidFill>
                  <a:srgbClr val="FFFF00"/>
                </a:solidFill>
              </a:rPr>
            </a:br>
            <a:r>
              <a:rPr lang="en-US" altLang="en-US" sz="2800" b="1" u="sng" dirty="0" smtClean="0">
                <a:solidFill>
                  <a:srgbClr val="FFFF00"/>
                </a:solidFill>
              </a:rPr>
              <a:t> 29 OCT TO 31 OCT 2015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0" y="1066800"/>
            <a:ext cx="90678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65138" indent="-465138" algn="just" eaLnBrk="0" hangingPunct="0">
              <a:spcBef>
                <a:spcPts val="2400"/>
              </a:spcBef>
              <a:buFont typeface="Wingdings" pitchFamily="2" charset="2"/>
              <a:buChar char="Ø"/>
              <a:defRPr/>
            </a:pPr>
            <a:r>
              <a:rPr lang="en-US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COURSE </a:t>
            </a:r>
            <a:r>
              <a:rPr lang="en-US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DIRECTORS	: </a:t>
            </a:r>
            <a:r>
              <a:rPr lang="en-US" b="1" kern="0" dirty="0" smtClean="0">
                <a:solidFill>
                  <a:srgbClr val="FFFF00"/>
                </a:solidFill>
                <a:latin typeface="Arial"/>
                <a:cs typeface="Arial"/>
              </a:rPr>
              <a:t>MS </a:t>
            </a:r>
            <a:r>
              <a:rPr lang="en-US" b="1" kern="0" dirty="0" err="1" smtClean="0">
                <a:solidFill>
                  <a:srgbClr val="FFFF00"/>
                </a:solidFill>
                <a:latin typeface="Arial"/>
                <a:cs typeface="Arial"/>
              </a:rPr>
              <a:t>NATALLIA</a:t>
            </a:r>
            <a:r>
              <a:rPr lang="en-US" b="1" kern="0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lang="en-US" b="1" kern="0" dirty="0" err="1" smtClean="0">
                <a:solidFill>
                  <a:srgbClr val="FFFF00"/>
                </a:solidFill>
                <a:latin typeface="Arial"/>
                <a:cs typeface="Arial"/>
              </a:rPr>
              <a:t>RUBASHKO</a:t>
            </a:r>
            <a:r>
              <a:rPr lang="en-US" b="1" kern="0" dirty="0" smtClean="0">
                <a:solidFill>
                  <a:srgbClr val="FFFF00"/>
                </a:solidFill>
                <a:latin typeface="Arial"/>
                <a:cs typeface="Arial"/>
              </a:rPr>
              <a:t> (</a:t>
            </a:r>
            <a:r>
              <a:rPr lang="en-US" b="1" kern="0" dirty="0" err="1" smtClean="0">
                <a:solidFill>
                  <a:srgbClr val="FFFF00"/>
                </a:solidFill>
                <a:latin typeface="Arial"/>
                <a:cs typeface="Arial"/>
              </a:rPr>
              <a:t>FEI</a:t>
            </a:r>
            <a:r>
              <a:rPr lang="en-US" b="1" kern="0" dirty="0" smtClean="0">
                <a:solidFill>
                  <a:srgbClr val="FFFF00"/>
                </a:solidFill>
                <a:latin typeface="Arial"/>
                <a:cs typeface="Arial"/>
              </a:rPr>
              <a:t> 3/4* JUDGE)</a:t>
            </a:r>
            <a:endParaRPr lang="en-US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465138" indent="-465138">
              <a:spcBef>
                <a:spcPts val="2400"/>
              </a:spcBef>
              <a:buFont typeface="Wingdings" pitchFamily="2" charset="2"/>
              <a:buChar char="Ø"/>
              <a:defRPr/>
            </a:pP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NO OF </a:t>
            </a:r>
            <a:r>
              <a:rPr lang="en-US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PARTICIPATNS</a:t>
            </a:r>
            <a:endParaRPr lang="en-US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914400" indent="-449263">
              <a:spcBef>
                <a:spcPts val="2400"/>
              </a:spcBef>
              <a:buFont typeface="Wingdings" pitchFamily="2" charset="2"/>
              <a:buChar char="ü"/>
            </a:pPr>
            <a:r>
              <a:rPr lang="en-US" b="1" dirty="0" smtClean="0">
                <a:solidFill>
                  <a:srgbClr val="FFFF00"/>
                </a:solidFill>
              </a:rPr>
              <a:t>COL </a:t>
            </a:r>
            <a:r>
              <a:rPr lang="en-US" b="1" dirty="0" err="1" smtClean="0">
                <a:solidFill>
                  <a:srgbClr val="FFFF00"/>
                </a:solidFill>
              </a:rPr>
              <a:t>SUKHDEV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RATHORE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endParaRPr lang="en-US" dirty="0" smtClean="0">
              <a:solidFill>
                <a:srgbClr val="FFFF00"/>
              </a:solidFill>
            </a:endParaRPr>
          </a:p>
          <a:p>
            <a:pPr marL="914400" indent="-449263">
              <a:spcBef>
                <a:spcPts val="2400"/>
              </a:spcBef>
              <a:buFont typeface="Wingdings" pitchFamily="2" charset="2"/>
              <a:buChar char="ü"/>
            </a:pPr>
            <a:r>
              <a:rPr lang="en-US" b="1" dirty="0" smtClean="0">
                <a:solidFill>
                  <a:schemeClr val="bg1"/>
                </a:solidFill>
              </a:rPr>
              <a:t>COL RS </a:t>
            </a:r>
            <a:r>
              <a:rPr lang="en-US" b="1" dirty="0" err="1" smtClean="0">
                <a:solidFill>
                  <a:schemeClr val="bg1"/>
                </a:solidFill>
              </a:rPr>
              <a:t>AHLUWALIA</a:t>
            </a:r>
            <a:r>
              <a:rPr lang="en-US" b="1" dirty="0" smtClean="0">
                <a:solidFill>
                  <a:schemeClr val="bg1"/>
                </a:solidFill>
              </a:rPr>
              <a:t> (</a:t>
            </a:r>
            <a:r>
              <a:rPr lang="en-US" b="1" dirty="0" err="1" smtClean="0">
                <a:solidFill>
                  <a:schemeClr val="bg1"/>
                </a:solidFill>
              </a:rPr>
              <a:t>RETD</a:t>
            </a:r>
            <a:r>
              <a:rPr lang="en-US" b="1" dirty="0" smtClean="0">
                <a:solidFill>
                  <a:schemeClr val="bg1"/>
                </a:solidFill>
              </a:rPr>
              <a:t>) </a:t>
            </a:r>
            <a:endParaRPr lang="en-US" dirty="0" smtClean="0">
              <a:solidFill>
                <a:schemeClr val="bg1"/>
              </a:solidFill>
            </a:endParaRPr>
          </a:p>
          <a:p>
            <a:pPr marL="914400" indent="-449263">
              <a:spcBef>
                <a:spcPts val="2400"/>
              </a:spcBef>
              <a:buFont typeface="Wingdings" pitchFamily="2" charset="2"/>
              <a:buChar char="ü"/>
            </a:pPr>
            <a:r>
              <a:rPr lang="en-US" b="1" dirty="0" smtClean="0">
                <a:solidFill>
                  <a:srgbClr val="FFFF00"/>
                </a:solidFill>
              </a:rPr>
              <a:t>LT COL HR SUNIL </a:t>
            </a:r>
            <a:endParaRPr lang="en-US" dirty="0" smtClean="0">
              <a:solidFill>
                <a:srgbClr val="FFFF00"/>
              </a:solidFill>
            </a:endParaRPr>
          </a:p>
          <a:p>
            <a:pPr marL="914400" indent="-449263">
              <a:spcBef>
                <a:spcPts val="2400"/>
              </a:spcBef>
              <a:buFont typeface="Wingdings" pitchFamily="2" charset="2"/>
              <a:buChar char="ü"/>
            </a:pPr>
            <a:r>
              <a:rPr lang="en-US" b="1" dirty="0" smtClean="0">
                <a:solidFill>
                  <a:schemeClr val="bg1"/>
                </a:solidFill>
              </a:rPr>
              <a:t>COL </a:t>
            </a:r>
            <a:r>
              <a:rPr lang="en-US" b="1" dirty="0" err="1" smtClean="0">
                <a:solidFill>
                  <a:schemeClr val="bg1"/>
                </a:solidFill>
              </a:rPr>
              <a:t>RK</a:t>
            </a:r>
            <a:r>
              <a:rPr lang="en-US" b="1" dirty="0" smtClean="0">
                <a:solidFill>
                  <a:schemeClr val="bg1"/>
                </a:solidFill>
              </a:rPr>
              <a:t> SWAIN </a:t>
            </a:r>
            <a:endParaRPr lang="en-US" dirty="0" smtClean="0">
              <a:solidFill>
                <a:schemeClr val="bg1"/>
              </a:solidFill>
            </a:endParaRPr>
          </a:p>
          <a:p>
            <a:pPr marL="914400" indent="-449263">
              <a:spcBef>
                <a:spcPts val="2400"/>
              </a:spcBef>
              <a:buFont typeface="Wingdings" pitchFamily="2" charset="2"/>
              <a:buChar char="ü"/>
            </a:pPr>
            <a:r>
              <a:rPr lang="en-US" b="1" dirty="0" smtClean="0">
                <a:solidFill>
                  <a:srgbClr val="FFFF00"/>
                </a:solidFill>
              </a:rPr>
              <a:t>LT COL </a:t>
            </a:r>
            <a:r>
              <a:rPr lang="en-US" b="1" dirty="0" err="1" smtClean="0">
                <a:solidFill>
                  <a:srgbClr val="FFFF00"/>
                </a:solidFill>
              </a:rPr>
              <a:t>ROHIT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DAGAR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endParaRPr lang="en-US" dirty="0" smtClean="0">
              <a:solidFill>
                <a:srgbClr val="FFFF00"/>
              </a:solidFill>
            </a:endParaRPr>
          </a:p>
          <a:p>
            <a:pPr marL="914400" indent="-449263">
              <a:spcBef>
                <a:spcPts val="2400"/>
              </a:spcBef>
              <a:buFont typeface="Wingdings" pitchFamily="2" charset="2"/>
              <a:buChar char="ü"/>
            </a:pPr>
            <a:r>
              <a:rPr lang="en-US" b="1" dirty="0" err="1" smtClean="0">
                <a:solidFill>
                  <a:schemeClr val="bg1"/>
                </a:solidFill>
              </a:rPr>
              <a:t>MR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INDERJEET</a:t>
            </a:r>
            <a:r>
              <a:rPr lang="en-US" b="1" dirty="0" smtClean="0">
                <a:solidFill>
                  <a:schemeClr val="bg1"/>
                </a:solidFill>
              </a:rPr>
              <a:t> SINGH </a:t>
            </a:r>
            <a:endParaRPr lang="en-US" dirty="0" smtClean="0">
              <a:solidFill>
                <a:schemeClr val="bg1"/>
              </a:solidFill>
            </a:endParaRPr>
          </a:p>
          <a:p>
            <a:pPr marL="914400" indent="-449263">
              <a:spcBef>
                <a:spcPts val="2400"/>
              </a:spcBef>
              <a:buFont typeface="Wingdings" pitchFamily="2" charset="2"/>
              <a:buChar char="ü"/>
            </a:pPr>
            <a:r>
              <a:rPr lang="en-US" b="1" dirty="0" smtClean="0">
                <a:solidFill>
                  <a:srgbClr val="FFFF00"/>
                </a:solidFill>
              </a:rPr>
              <a:t>LT COL DP NANDA </a:t>
            </a:r>
            <a:endParaRPr lang="en-US" dirty="0" smtClean="0">
              <a:solidFill>
                <a:srgbClr val="FFFF00"/>
              </a:solidFill>
            </a:endParaRPr>
          </a:p>
          <a:p>
            <a:pPr marL="914400" indent="-449263">
              <a:spcBef>
                <a:spcPts val="2400"/>
              </a:spcBef>
              <a:buFont typeface="Wingdings" pitchFamily="2" charset="2"/>
              <a:buChar char="ü"/>
              <a:defRPr/>
            </a:pPr>
            <a:endParaRPr lang="en-US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1843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" y="28575"/>
            <a:ext cx="844131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0800" dir="5400000" algn="t" rotWithShape="0">
              <a:srgbClr val="000000">
                <a:alpha val="0"/>
              </a:srgb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itle 18434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990600"/>
          </a:xfrm>
          <a:solidFill>
            <a:srgbClr val="0033CC"/>
          </a:solidFill>
        </p:spPr>
        <p:txBody>
          <a:bodyPr/>
          <a:lstStyle/>
          <a:p>
            <a:r>
              <a:rPr lang="en-US" altLang="en-US" sz="2800" b="1" u="sng" dirty="0" smtClean="0">
                <a:solidFill>
                  <a:srgbClr val="FFFF00"/>
                </a:solidFill>
              </a:rPr>
              <a:t>DRESSAGE CLINIC HELD AT </a:t>
            </a:r>
            <a:r>
              <a:rPr lang="en-US" altLang="en-US" sz="2800" b="1" u="sng" dirty="0" err="1" smtClean="0">
                <a:solidFill>
                  <a:srgbClr val="FFFF00"/>
                </a:solidFill>
              </a:rPr>
              <a:t>APRC</a:t>
            </a:r>
            <a:r>
              <a:rPr lang="en-US" altLang="en-US" sz="2800" b="1" u="sng" dirty="0" smtClean="0">
                <a:solidFill>
                  <a:srgbClr val="FFFF00"/>
                </a:solidFill>
              </a:rPr>
              <a:t> FROM</a:t>
            </a:r>
            <a:br>
              <a:rPr lang="en-US" altLang="en-US" sz="2800" b="1" u="sng" dirty="0" smtClean="0">
                <a:solidFill>
                  <a:srgbClr val="FFFF00"/>
                </a:solidFill>
              </a:rPr>
            </a:br>
            <a:r>
              <a:rPr lang="en-US" altLang="en-US" sz="2800" b="1" u="sng" dirty="0" smtClean="0">
                <a:solidFill>
                  <a:srgbClr val="FFFF00"/>
                </a:solidFill>
              </a:rPr>
              <a:t>17-20 JAN 2016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0" y="1066800"/>
            <a:ext cx="90678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65138" indent="-465138" algn="just" eaLnBrk="0" hangingPunct="0">
              <a:spcBef>
                <a:spcPts val="300"/>
              </a:spcBef>
              <a:buFont typeface="Wingdings" pitchFamily="2" charset="2"/>
              <a:buChar char="Ø"/>
              <a:defRPr/>
            </a:pPr>
            <a:r>
              <a:rPr lang="en-US" sz="1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COURSE </a:t>
            </a:r>
            <a:r>
              <a:rPr lang="en-US" sz="16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DIRECTORS	: </a:t>
            </a:r>
            <a:r>
              <a:rPr lang="en-US" sz="1600" b="1" kern="0" dirty="0" smtClean="0">
                <a:solidFill>
                  <a:srgbClr val="FFFF00"/>
                </a:solidFill>
                <a:latin typeface="Arial"/>
                <a:cs typeface="Arial"/>
              </a:rPr>
              <a:t>COL </a:t>
            </a:r>
            <a:r>
              <a:rPr lang="en-US" sz="1600" b="1" kern="0" dirty="0" err="1" smtClean="0">
                <a:solidFill>
                  <a:srgbClr val="FFFF00"/>
                </a:solidFill>
                <a:latin typeface="Arial"/>
                <a:cs typeface="Arial"/>
              </a:rPr>
              <a:t>FUANGVICH</a:t>
            </a:r>
            <a:r>
              <a:rPr lang="en-US" sz="1600" b="1" kern="0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lang="en-US" sz="1600" b="1" kern="0" dirty="0" err="1" smtClean="0">
                <a:solidFill>
                  <a:srgbClr val="FFFF00"/>
                </a:solidFill>
                <a:latin typeface="Arial"/>
                <a:cs typeface="Arial"/>
              </a:rPr>
              <a:t>ANIRUTH</a:t>
            </a:r>
            <a:r>
              <a:rPr lang="en-US" sz="1600" b="1" kern="0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lang="en-US" sz="1600" b="1" kern="0" dirty="0" err="1" smtClean="0">
                <a:solidFill>
                  <a:srgbClr val="FFFF00"/>
                </a:solidFill>
                <a:latin typeface="Arial"/>
                <a:cs typeface="Arial"/>
              </a:rPr>
              <a:t>DEVA</a:t>
            </a:r>
            <a:r>
              <a:rPr lang="en-US" sz="1600" b="1" kern="0" dirty="0" smtClean="0">
                <a:solidFill>
                  <a:srgbClr val="FFFF00"/>
                </a:solidFill>
                <a:latin typeface="Arial"/>
                <a:cs typeface="Arial"/>
              </a:rPr>
              <a:t> (</a:t>
            </a:r>
            <a:r>
              <a:rPr lang="en-US" sz="1600" b="1" kern="0" dirty="0" err="1" smtClean="0">
                <a:solidFill>
                  <a:srgbClr val="FFFF00"/>
                </a:solidFill>
                <a:latin typeface="Arial"/>
                <a:cs typeface="Arial"/>
              </a:rPr>
              <a:t>FEI</a:t>
            </a:r>
            <a:r>
              <a:rPr lang="en-US" sz="1600" b="1" kern="0" dirty="0" smtClean="0">
                <a:solidFill>
                  <a:srgbClr val="FFFF00"/>
                </a:solidFill>
                <a:latin typeface="Arial"/>
                <a:cs typeface="Arial"/>
              </a:rPr>
              <a:t> 3* JUDGE)</a:t>
            </a:r>
            <a:endParaRPr lang="en-US" sz="1600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465138" indent="-465138">
              <a:spcBef>
                <a:spcPts val="300"/>
              </a:spcBef>
              <a:buFont typeface="Wingdings" pitchFamily="2" charset="2"/>
              <a:buChar char="Ø"/>
              <a:defRPr/>
            </a:pP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NO OF </a:t>
            </a:r>
            <a:r>
              <a:rPr lang="en-US" sz="1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PARTICIPATNS</a:t>
            </a:r>
            <a:endParaRPr lang="en-US" sz="1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914400" indent="-449263">
              <a:spcBef>
                <a:spcPts val="300"/>
              </a:spcBef>
              <a:buFont typeface="Wingdings" pitchFamily="2" charset="2"/>
              <a:buChar char="ü"/>
            </a:pPr>
            <a:r>
              <a:rPr lang="en-US" sz="1600" b="1" dirty="0" err="1" smtClean="0">
                <a:solidFill>
                  <a:srgbClr val="FFFF00"/>
                </a:solidFill>
              </a:rPr>
              <a:t>MAJ</a:t>
            </a:r>
            <a:r>
              <a:rPr lang="en-US" sz="1600" b="1" dirty="0" smtClean="0">
                <a:solidFill>
                  <a:srgbClr val="FFFF00"/>
                </a:solidFill>
              </a:rPr>
              <a:t> </a:t>
            </a:r>
            <a:r>
              <a:rPr lang="en-US" sz="1600" b="1" dirty="0" err="1" smtClean="0">
                <a:solidFill>
                  <a:srgbClr val="FFFF00"/>
                </a:solidFill>
              </a:rPr>
              <a:t>AMIT</a:t>
            </a:r>
            <a:r>
              <a:rPr lang="en-US" sz="1600" b="1" dirty="0" smtClean="0">
                <a:solidFill>
                  <a:srgbClr val="FFFF00"/>
                </a:solidFill>
              </a:rPr>
              <a:t> </a:t>
            </a:r>
            <a:r>
              <a:rPr lang="en-US" sz="1600" b="1" dirty="0" err="1" smtClean="0">
                <a:solidFill>
                  <a:srgbClr val="FFFF00"/>
                </a:solidFill>
              </a:rPr>
              <a:t>SINSINWAR</a:t>
            </a:r>
            <a:r>
              <a:rPr lang="en-US" sz="1600" dirty="0" smtClean="0">
                <a:solidFill>
                  <a:srgbClr val="FFFF00"/>
                </a:solidFill>
              </a:rPr>
              <a:t> </a:t>
            </a:r>
          </a:p>
          <a:p>
            <a:pPr marL="914400" indent="-449263">
              <a:spcBef>
                <a:spcPts val="300"/>
              </a:spcBef>
              <a:buFont typeface="Wingdings" pitchFamily="2" charset="2"/>
              <a:buChar char="ü"/>
            </a:pPr>
            <a:r>
              <a:rPr lang="en-US" sz="1600" b="1" dirty="0" smtClean="0">
                <a:solidFill>
                  <a:schemeClr val="bg1"/>
                </a:solidFill>
              </a:rPr>
              <a:t>LT COL D P NANDA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</a:p>
          <a:p>
            <a:pPr marL="914400" indent="-449263">
              <a:spcBef>
                <a:spcPts val="300"/>
              </a:spcBef>
              <a:buFont typeface="Wingdings" pitchFamily="2" charset="2"/>
              <a:buChar char="ü"/>
            </a:pPr>
            <a:r>
              <a:rPr lang="en-US" sz="1600" b="1" dirty="0" err="1" smtClean="0">
                <a:solidFill>
                  <a:srgbClr val="FFFF00"/>
                </a:solidFill>
              </a:rPr>
              <a:t>COMDT</a:t>
            </a:r>
            <a:r>
              <a:rPr lang="en-US" sz="1600" b="1" dirty="0" smtClean="0">
                <a:solidFill>
                  <a:srgbClr val="FFFF00"/>
                </a:solidFill>
              </a:rPr>
              <a:t> </a:t>
            </a:r>
            <a:r>
              <a:rPr lang="en-US" sz="1600" b="1" dirty="0" err="1" smtClean="0">
                <a:solidFill>
                  <a:srgbClr val="FFFF00"/>
                </a:solidFill>
              </a:rPr>
              <a:t>NARESH</a:t>
            </a:r>
            <a:r>
              <a:rPr lang="en-US" sz="1600" b="1" dirty="0" smtClean="0">
                <a:solidFill>
                  <a:srgbClr val="FFFF00"/>
                </a:solidFill>
              </a:rPr>
              <a:t> </a:t>
            </a:r>
            <a:r>
              <a:rPr lang="en-US" sz="1600" b="1" dirty="0" err="1" smtClean="0">
                <a:solidFill>
                  <a:srgbClr val="FFFF00"/>
                </a:solidFill>
              </a:rPr>
              <a:t>TEHLAN</a:t>
            </a:r>
            <a:r>
              <a:rPr lang="en-US" sz="1600" dirty="0" smtClean="0">
                <a:solidFill>
                  <a:srgbClr val="FFFF00"/>
                </a:solidFill>
              </a:rPr>
              <a:t> </a:t>
            </a:r>
          </a:p>
          <a:p>
            <a:pPr marL="914400" indent="-449263">
              <a:spcBef>
                <a:spcPts val="300"/>
              </a:spcBef>
              <a:buFont typeface="Wingdings" pitchFamily="2" charset="2"/>
              <a:buChar char="ü"/>
            </a:pPr>
            <a:r>
              <a:rPr lang="en-US" sz="1600" b="1" dirty="0" smtClean="0">
                <a:solidFill>
                  <a:schemeClr val="bg1"/>
                </a:solidFill>
              </a:rPr>
              <a:t>COL S </a:t>
            </a:r>
            <a:r>
              <a:rPr lang="en-US" sz="1600" b="1" dirty="0" err="1" smtClean="0">
                <a:solidFill>
                  <a:schemeClr val="bg1"/>
                </a:solidFill>
              </a:rPr>
              <a:t>S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</a:rPr>
              <a:t>JAMWAL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</a:p>
          <a:p>
            <a:pPr marL="914400" indent="-449263">
              <a:spcBef>
                <a:spcPts val="300"/>
              </a:spcBef>
              <a:buFont typeface="Wingdings" pitchFamily="2" charset="2"/>
              <a:buChar char="ü"/>
            </a:pPr>
            <a:r>
              <a:rPr lang="en-US" sz="1600" b="1" dirty="0" smtClean="0">
                <a:solidFill>
                  <a:srgbClr val="FFFF00"/>
                </a:solidFill>
              </a:rPr>
              <a:t>COL SANJAY </a:t>
            </a:r>
            <a:r>
              <a:rPr lang="en-US" sz="1600" b="1" dirty="0" err="1" smtClean="0">
                <a:solidFill>
                  <a:srgbClr val="FFFF00"/>
                </a:solidFill>
              </a:rPr>
              <a:t>MALIK</a:t>
            </a:r>
            <a:r>
              <a:rPr lang="en-US" sz="1600" dirty="0" smtClean="0">
                <a:solidFill>
                  <a:srgbClr val="FFFF00"/>
                </a:solidFill>
              </a:rPr>
              <a:t> </a:t>
            </a:r>
          </a:p>
          <a:p>
            <a:pPr marL="914400" indent="-449263">
              <a:spcBef>
                <a:spcPts val="300"/>
              </a:spcBef>
              <a:buFont typeface="Wingdings" pitchFamily="2" charset="2"/>
              <a:buChar char="ü"/>
            </a:pPr>
            <a:r>
              <a:rPr lang="en-US" sz="1600" b="1" dirty="0" err="1" smtClean="0">
                <a:solidFill>
                  <a:schemeClr val="bg1"/>
                </a:solidFill>
              </a:rPr>
              <a:t>MR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</a:rPr>
              <a:t>PRADEEP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</a:rPr>
              <a:t>DHINGRA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</a:p>
          <a:p>
            <a:pPr marL="914400" indent="-449263">
              <a:spcBef>
                <a:spcPts val="300"/>
              </a:spcBef>
              <a:buFont typeface="Wingdings" pitchFamily="2" charset="2"/>
              <a:buChar char="ü"/>
            </a:pPr>
            <a:r>
              <a:rPr lang="en-US" sz="1600" b="1" dirty="0" err="1" smtClean="0">
                <a:solidFill>
                  <a:srgbClr val="FFFF00"/>
                </a:solidFill>
              </a:rPr>
              <a:t>MR</a:t>
            </a:r>
            <a:r>
              <a:rPr lang="en-US" sz="1600" b="1" dirty="0" smtClean="0">
                <a:solidFill>
                  <a:srgbClr val="FFFF00"/>
                </a:solidFill>
              </a:rPr>
              <a:t> </a:t>
            </a:r>
            <a:r>
              <a:rPr lang="en-US" sz="1600" b="1" dirty="0" err="1" smtClean="0">
                <a:solidFill>
                  <a:srgbClr val="FFFF00"/>
                </a:solidFill>
              </a:rPr>
              <a:t>ABHIJIT</a:t>
            </a:r>
            <a:r>
              <a:rPr lang="en-US" sz="1600" b="1" dirty="0" smtClean="0">
                <a:solidFill>
                  <a:srgbClr val="FFFF00"/>
                </a:solidFill>
              </a:rPr>
              <a:t> </a:t>
            </a:r>
            <a:r>
              <a:rPr lang="en-US" sz="1600" b="1" dirty="0" err="1" smtClean="0">
                <a:solidFill>
                  <a:srgbClr val="FFFF00"/>
                </a:solidFill>
              </a:rPr>
              <a:t>NANDY</a:t>
            </a:r>
            <a:r>
              <a:rPr lang="en-US" sz="1600" dirty="0" smtClean="0">
                <a:solidFill>
                  <a:srgbClr val="FFFF00"/>
                </a:solidFill>
              </a:rPr>
              <a:t> </a:t>
            </a:r>
          </a:p>
          <a:p>
            <a:pPr marL="914400" indent="-449263">
              <a:spcBef>
                <a:spcPts val="300"/>
              </a:spcBef>
              <a:buFont typeface="Wingdings" pitchFamily="2" charset="2"/>
              <a:buChar char="ü"/>
            </a:pPr>
            <a:r>
              <a:rPr lang="en-US" sz="1600" b="1" dirty="0" err="1" smtClean="0">
                <a:solidFill>
                  <a:schemeClr val="bg1"/>
                </a:solidFill>
              </a:rPr>
              <a:t>MAJ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</a:rPr>
              <a:t>ALOK</a:t>
            </a:r>
            <a:r>
              <a:rPr lang="en-US" sz="1600" b="1" dirty="0" smtClean="0">
                <a:solidFill>
                  <a:schemeClr val="bg1"/>
                </a:solidFill>
              </a:rPr>
              <a:t> K </a:t>
            </a:r>
            <a:r>
              <a:rPr lang="en-US" sz="1600" b="1" dirty="0" err="1" smtClean="0">
                <a:solidFill>
                  <a:schemeClr val="bg1"/>
                </a:solidFill>
              </a:rPr>
              <a:t>PALEI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</a:p>
          <a:p>
            <a:pPr marL="914400" indent="-449263">
              <a:spcBef>
                <a:spcPts val="300"/>
              </a:spcBef>
              <a:buFont typeface="Wingdings" pitchFamily="2" charset="2"/>
              <a:buChar char="ü"/>
            </a:pPr>
            <a:r>
              <a:rPr lang="en-US" sz="1600" b="1" dirty="0" smtClean="0">
                <a:solidFill>
                  <a:srgbClr val="FFFF00"/>
                </a:solidFill>
              </a:rPr>
              <a:t>LT COL ASHOK KUMAR</a:t>
            </a:r>
            <a:r>
              <a:rPr lang="en-US" sz="1600" dirty="0" smtClean="0">
                <a:solidFill>
                  <a:srgbClr val="FFFF00"/>
                </a:solidFill>
              </a:rPr>
              <a:t> </a:t>
            </a:r>
          </a:p>
          <a:p>
            <a:pPr marL="914400" indent="-449263">
              <a:spcBef>
                <a:spcPts val="300"/>
              </a:spcBef>
              <a:buFont typeface="Wingdings" pitchFamily="2" charset="2"/>
              <a:buChar char="ü"/>
            </a:pPr>
            <a:r>
              <a:rPr lang="en-US" sz="1600" b="1" dirty="0" err="1" smtClean="0">
                <a:solidFill>
                  <a:schemeClr val="bg1"/>
                </a:solidFill>
              </a:rPr>
              <a:t>RIS</a:t>
            </a:r>
            <a:r>
              <a:rPr lang="en-US" sz="1600" b="1" dirty="0" smtClean="0">
                <a:solidFill>
                  <a:schemeClr val="bg1"/>
                </a:solidFill>
              </a:rPr>
              <a:t> MAHESH KUMAR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</a:p>
          <a:p>
            <a:pPr marL="914400" indent="-449263">
              <a:spcBef>
                <a:spcPts val="300"/>
              </a:spcBef>
              <a:buFont typeface="Wingdings" pitchFamily="2" charset="2"/>
              <a:buChar char="ü"/>
            </a:pPr>
            <a:r>
              <a:rPr lang="en-US" sz="1600" b="1" dirty="0" err="1" smtClean="0">
                <a:solidFill>
                  <a:srgbClr val="FFFF00"/>
                </a:solidFill>
              </a:rPr>
              <a:t>RIS</a:t>
            </a:r>
            <a:r>
              <a:rPr lang="en-US" sz="1600" b="1" dirty="0" smtClean="0">
                <a:solidFill>
                  <a:srgbClr val="FFFF00"/>
                </a:solidFill>
              </a:rPr>
              <a:t> RAJESH KUMAR </a:t>
            </a:r>
            <a:endParaRPr lang="en-US" sz="1600" dirty="0" smtClean="0">
              <a:solidFill>
                <a:srgbClr val="FFFF00"/>
              </a:solidFill>
            </a:endParaRPr>
          </a:p>
          <a:p>
            <a:pPr marL="914400" indent="-449263">
              <a:spcBef>
                <a:spcPts val="300"/>
              </a:spcBef>
              <a:buFont typeface="Wingdings" pitchFamily="2" charset="2"/>
              <a:buChar char="ü"/>
            </a:pPr>
            <a:r>
              <a:rPr lang="en-US" sz="1600" b="1" dirty="0" err="1" smtClean="0">
                <a:solidFill>
                  <a:schemeClr val="bg1"/>
                </a:solidFill>
              </a:rPr>
              <a:t>MR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</a:rPr>
              <a:t>DHANANJAI</a:t>
            </a:r>
            <a:r>
              <a:rPr lang="en-US" sz="1600" b="1" dirty="0" smtClean="0">
                <a:solidFill>
                  <a:schemeClr val="bg1"/>
                </a:solidFill>
              </a:rPr>
              <a:t> G 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914400" indent="-449263">
              <a:spcBef>
                <a:spcPts val="300"/>
              </a:spcBef>
              <a:buFont typeface="Wingdings" pitchFamily="2" charset="2"/>
              <a:buChar char="ü"/>
            </a:pPr>
            <a:r>
              <a:rPr lang="en-US" sz="1600" b="1" dirty="0" smtClean="0">
                <a:solidFill>
                  <a:srgbClr val="FFFF00"/>
                </a:solidFill>
              </a:rPr>
              <a:t>LT COL </a:t>
            </a:r>
            <a:r>
              <a:rPr lang="en-US" sz="1600" b="1" dirty="0" err="1" smtClean="0">
                <a:solidFill>
                  <a:srgbClr val="FFFF00"/>
                </a:solidFill>
              </a:rPr>
              <a:t>VIKRAM</a:t>
            </a:r>
            <a:r>
              <a:rPr lang="en-US" sz="1600" b="1" dirty="0" smtClean="0">
                <a:solidFill>
                  <a:srgbClr val="FFFF00"/>
                </a:solidFill>
              </a:rPr>
              <a:t> </a:t>
            </a:r>
            <a:r>
              <a:rPr lang="en-US" sz="1600" b="1" dirty="0" err="1" smtClean="0">
                <a:solidFill>
                  <a:srgbClr val="FFFF00"/>
                </a:solidFill>
              </a:rPr>
              <a:t>NEHRA</a:t>
            </a:r>
            <a:r>
              <a:rPr lang="en-US" sz="1600" b="1" dirty="0" smtClean="0">
                <a:solidFill>
                  <a:srgbClr val="FFFF00"/>
                </a:solidFill>
              </a:rPr>
              <a:t> </a:t>
            </a:r>
            <a:endParaRPr lang="en-US" sz="1600" dirty="0" smtClean="0">
              <a:solidFill>
                <a:srgbClr val="FFFF00"/>
              </a:solidFill>
            </a:endParaRPr>
          </a:p>
          <a:p>
            <a:pPr marL="914400" indent="-449263">
              <a:spcBef>
                <a:spcPts val="300"/>
              </a:spcBef>
              <a:buFont typeface="Wingdings" pitchFamily="2" charset="2"/>
              <a:buChar char="ü"/>
            </a:pPr>
            <a:r>
              <a:rPr lang="en-US" sz="1600" b="1" dirty="0" err="1" smtClean="0">
                <a:solidFill>
                  <a:schemeClr val="bg1"/>
                </a:solidFill>
              </a:rPr>
              <a:t>MAJ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</a:rPr>
              <a:t>SUHEL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</a:rPr>
              <a:t>NAGARKAR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914400" indent="-449263">
              <a:spcBef>
                <a:spcPts val="300"/>
              </a:spcBef>
              <a:buFont typeface="Wingdings" pitchFamily="2" charset="2"/>
              <a:buChar char="ü"/>
            </a:pPr>
            <a:r>
              <a:rPr lang="en-US" sz="1600" b="1" dirty="0" smtClean="0">
                <a:solidFill>
                  <a:srgbClr val="FFFF00"/>
                </a:solidFill>
              </a:rPr>
              <a:t>LT COL A K </a:t>
            </a:r>
            <a:r>
              <a:rPr lang="en-US" sz="1600" b="1" dirty="0" err="1" smtClean="0">
                <a:solidFill>
                  <a:srgbClr val="FFFF00"/>
                </a:solidFill>
              </a:rPr>
              <a:t>GOSWAMI</a:t>
            </a:r>
            <a:r>
              <a:rPr lang="en-US" sz="1600" b="1" dirty="0" smtClean="0">
                <a:solidFill>
                  <a:srgbClr val="FFFF00"/>
                </a:solidFill>
              </a:rPr>
              <a:t> </a:t>
            </a:r>
            <a:endParaRPr lang="en-US" sz="1600" dirty="0" smtClean="0">
              <a:solidFill>
                <a:srgbClr val="FFFF00"/>
              </a:solidFill>
            </a:endParaRPr>
          </a:p>
          <a:p>
            <a:pPr marL="914400" indent="-449263">
              <a:spcBef>
                <a:spcPts val="300"/>
              </a:spcBef>
              <a:buFont typeface="Wingdings" pitchFamily="2" charset="2"/>
              <a:buChar char="ü"/>
            </a:pPr>
            <a:r>
              <a:rPr lang="en-US" sz="1600" b="1" dirty="0" smtClean="0">
                <a:solidFill>
                  <a:schemeClr val="bg1"/>
                </a:solidFill>
              </a:rPr>
              <a:t>LT CDR </a:t>
            </a:r>
            <a:r>
              <a:rPr lang="en-US" sz="1600" b="1" dirty="0" err="1" smtClean="0">
                <a:solidFill>
                  <a:schemeClr val="bg1"/>
                </a:solidFill>
              </a:rPr>
              <a:t>MONALI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</a:rPr>
              <a:t>BHAUMIK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914400" indent="-449263">
              <a:spcBef>
                <a:spcPts val="300"/>
              </a:spcBef>
              <a:buFont typeface="Wingdings" pitchFamily="2" charset="2"/>
              <a:buChar char="ü"/>
            </a:pPr>
            <a:r>
              <a:rPr lang="en-US" sz="1600" b="1" dirty="0" smtClean="0">
                <a:solidFill>
                  <a:srgbClr val="FFFF00"/>
                </a:solidFill>
              </a:rPr>
              <a:t>ASST </a:t>
            </a:r>
            <a:r>
              <a:rPr lang="en-US" sz="1600" b="1" dirty="0" err="1" smtClean="0">
                <a:solidFill>
                  <a:srgbClr val="FFFF00"/>
                </a:solidFill>
              </a:rPr>
              <a:t>COMDT</a:t>
            </a:r>
            <a:r>
              <a:rPr lang="en-US" sz="1600" b="1" dirty="0" smtClean="0">
                <a:solidFill>
                  <a:srgbClr val="FFFF00"/>
                </a:solidFill>
              </a:rPr>
              <a:t> </a:t>
            </a:r>
            <a:r>
              <a:rPr lang="en-US" sz="1600" b="1" dirty="0" err="1" smtClean="0">
                <a:solidFill>
                  <a:srgbClr val="FFFF00"/>
                </a:solidFill>
              </a:rPr>
              <a:t>RAVESHWAR</a:t>
            </a:r>
            <a:r>
              <a:rPr lang="en-US" sz="1600" b="1" dirty="0" smtClean="0">
                <a:solidFill>
                  <a:srgbClr val="FFFF00"/>
                </a:solidFill>
              </a:rPr>
              <a:t> SINGH </a:t>
            </a:r>
            <a:r>
              <a:rPr lang="en-US" sz="1600" b="1" dirty="0" err="1" smtClean="0">
                <a:solidFill>
                  <a:srgbClr val="FFFF00"/>
                </a:solidFill>
              </a:rPr>
              <a:t>RANA</a:t>
            </a:r>
            <a:r>
              <a:rPr lang="en-US" sz="1600" b="1" dirty="0" smtClean="0">
                <a:solidFill>
                  <a:srgbClr val="FFFF00"/>
                </a:solidFill>
              </a:rPr>
              <a:t> </a:t>
            </a:r>
            <a:endParaRPr lang="en-US" sz="1600" dirty="0" smtClean="0">
              <a:solidFill>
                <a:srgbClr val="FFFF00"/>
              </a:solidFill>
            </a:endParaRPr>
          </a:p>
          <a:p>
            <a:pPr marL="914400" indent="-449263">
              <a:spcBef>
                <a:spcPts val="300"/>
              </a:spcBef>
              <a:buFont typeface="Wingdings" pitchFamily="2" charset="2"/>
              <a:buChar char="ü"/>
            </a:pPr>
            <a:r>
              <a:rPr lang="en-US" sz="1600" b="1" dirty="0" smtClean="0">
                <a:solidFill>
                  <a:schemeClr val="bg1"/>
                </a:solidFill>
              </a:rPr>
              <a:t>BRIG GS </a:t>
            </a:r>
            <a:r>
              <a:rPr lang="en-US" sz="1600" b="1" dirty="0" err="1" smtClean="0">
                <a:solidFill>
                  <a:schemeClr val="bg1"/>
                </a:solidFill>
              </a:rPr>
              <a:t>PURI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914400" indent="-449263">
              <a:spcBef>
                <a:spcPts val="300"/>
              </a:spcBef>
              <a:buFont typeface="Wingdings" pitchFamily="2" charset="2"/>
              <a:buChar char="ü"/>
              <a:defRPr/>
            </a:pPr>
            <a:endParaRPr lang="en-US" sz="14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1843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" y="28575"/>
            <a:ext cx="5810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0800" dir="5400000" algn="t" rotWithShape="0">
              <a:srgbClr val="000000">
                <a:alpha val="0"/>
              </a:srgb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itle 18434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990600"/>
          </a:xfrm>
          <a:solidFill>
            <a:srgbClr val="0033CC"/>
          </a:solidFill>
        </p:spPr>
        <p:txBody>
          <a:bodyPr/>
          <a:lstStyle/>
          <a:p>
            <a:r>
              <a:rPr lang="en-US" altLang="en-US" sz="2800" b="1" u="sng" dirty="0" smtClean="0">
                <a:solidFill>
                  <a:srgbClr val="FFFF00"/>
                </a:solidFill>
              </a:rPr>
              <a:t>DRESSAGE CLINIC HELD AT </a:t>
            </a:r>
            <a:r>
              <a:rPr lang="en-US" altLang="en-US" sz="2800" b="1" u="sng" dirty="0" err="1" smtClean="0">
                <a:solidFill>
                  <a:srgbClr val="FFFF00"/>
                </a:solidFill>
              </a:rPr>
              <a:t>APRC</a:t>
            </a:r>
            <a:r>
              <a:rPr lang="en-US" altLang="en-US" sz="2800" b="1" u="sng" dirty="0" smtClean="0">
                <a:solidFill>
                  <a:srgbClr val="FFFF00"/>
                </a:solidFill>
              </a:rPr>
              <a:t> FROM</a:t>
            </a:r>
            <a:br>
              <a:rPr lang="en-US" altLang="en-US" sz="2800" b="1" u="sng" dirty="0" smtClean="0">
                <a:solidFill>
                  <a:srgbClr val="FFFF00"/>
                </a:solidFill>
              </a:rPr>
            </a:br>
            <a:r>
              <a:rPr lang="en-US" altLang="en-US" sz="2800" b="1" u="sng" dirty="0" smtClean="0">
                <a:solidFill>
                  <a:srgbClr val="FFFF00"/>
                </a:solidFill>
              </a:rPr>
              <a:t>02 – 05 NOV 2016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0" y="1066800"/>
            <a:ext cx="90678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65138" lvl="0" indent="-465138" algn="just" eaLnBrk="0" hangingPunct="0"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en-US" sz="1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COURSE </a:t>
            </a:r>
            <a:r>
              <a:rPr lang="en-US" sz="16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DIRECTORS	: </a:t>
            </a:r>
            <a:r>
              <a:rPr lang="en-US" sz="1600" b="1" kern="0" dirty="0" err="1" smtClean="0">
                <a:solidFill>
                  <a:srgbClr val="FFFF00"/>
                </a:solidFill>
                <a:latin typeface="Arial"/>
                <a:cs typeface="Arial"/>
              </a:rPr>
              <a:t>MR</a:t>
            </a:r>
            <a:r>
              <a:rPr lang="en-US" sz="1600" b="1" kern="0" dirty="0" smtClean="0">
                <a:solidFill>
                  <a:srgbClr val="FFFF00"/>
                </a:solidFill>
                <a:latin typeface="Arial"/>
                <a:cs typeface="Arial"/>
              </a:rPr>
              <a:t> PETER HELMUT ENGEL, </a:t>
            </a:r>
            <a:r>
              <a:rPr lang="en-US" sz="1600" b="1" kern="0" dirty="0" err="1" smtClean="0">
                <a:solidFill>
                  <a:srgbClr val="FFFF00"/>
                </a:solidFill>
                <a:latin typeface="Arial"/>
                <a:cs typeface="Arial"/>
              </a:rPr>
              <a:t>FEI</a:t>
            </a:r>
            <a:r>
              <a:rPr lang="en-US" sz="1600" b="1" kern="0" dirty="0" smtClean="0">
                <a:solidFill>
                  <a:srgbClr val="FFFF00"/>
                </a:solidFill>
                <a:latin typeface="Arial"/>
                <a:cs typeface="Arial"/>
              </a:rPr>
              <a:t> 4* JUDGE</a:t>
            </a:r>
          </a:p>
          <a:p>
            <a:pPr marL="465138" indent="-465138">
              <a:spcBef>
                <a:spcPts val="600"/>
              </a:spcBef>
              <a:buFont typeface="Wingdings" pitchFamily="2" charset="2"/>
              <a:buChar char="Ø"/>
              <a:defRPr/>
            </a:pPr>
            <a:endParaRPr lang="en-US" sz="1600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465138" indent="-465138">
              <a:spcBef>
                <a:spcPts val="600"/>
              </a:spcBef>
              <a:buFont typeface="Wingdings" pitchFamily="2" charset="2"/>
              <a:buChar char="Ø"/>
              <a:defRPr/>
            </a:pP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NO OF </a:t>
            </a:r>
            <a:r>
              <a:rPr lang="en-US" sz="1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PARTICIPATNS</a:t>
            </a:r>
            <a:endParaRPr lang="en-US" sz="1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914400" indent="-449263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600" b="1" dirty="0" smtClean="0">
                <a:solidFill>
                  <a:srgbClr val="FFFF00"/>
                </a:solidFill>
              </a:rPr>
              <a:t>MS </a:t>
            </a:r>
            <a:r>
              <a:rPr lang="en-US" sz="1600" b="1" dirty="0" err="1" smtClean="0">
                <a:solidFill>
                  <a:srgbClr val="FFFF00"/>
                </a:solidFill>
              </a:rPr>
              <a:t>BEEYA</a:t>
            </a:r>
            <a:r>
              <a:rPr lang="en-US" sz="1600" b="1" dirty="0" smtClean="0">
                <a:solidFill>
                  <a:srgbClr val="FFFF00"/>
                </a:solidFill>
              </a:rPr>
              <a:t>  </a:t>
            </a:r>
            <a:r>
              <a:rPr lang="en-US" sz="1600" b="1" dirty="0" err="1" smtClean="0">
                <a:solidFill>
                  <a:srgbClr val="FFFF00"/>
                </a:solidFill>
              </a:rPr>
              <a:t>VOHRA</a:t>
            </a:r>
            <a:endParaRPr lang="en-US" sz="1600" b="1" dirty="0" smtClean="0">
              <a:solidFill>
                <a:srgbClr val="FFFF00"/>
              </a:solidFill>
            </a:endParaRPr>
          </a:p>
          <a:p>
            <a:pPr marL="914400" indent="-449263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600" b="1" dirty="0" smtClean="0">
                <a:solidFill>
                  <a:schemeClr val="bg1"/>
                </a:solidFill>
              </a:rPr>
              <a:t> COL PP SINGH (</a:t>
            </a:r>
            <a:r>
              <a:rPr lang="en-US" sz="1600" b="1" dirty="0" err="1" smtClean="0">
                <a:solidFill>
                  <a:schemeClr val="bg1"/>
                </a:solidFill>
              </a:rPr>
              <a:t>RETD</a:t>
            </a:r>
            <a:r>
              <a:rPr lang="en-US" sz="1600" b="1" dirty="0" smtClean="0">
                <a:solidFill>
                  <a:schemeClr val="bg1"/>
                </a:solidFill>
              </a:rPr>
              <a:t>)</a:t>
            </a:r>
          </a:p>
          <a:p>
            <a:pPr marL="914400" indent="-449263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600" b="1" dirty="0" smtClean="0">
                <a:solidFill>
                  <a:srgbClr val="FFFF00"/>
                </a:solidFill>
              </a:rPr>
              <a:t>COL SS </a:t>
            </a:r>
            <a:r>
              <a:rPr lang="en-US" sz="1600" b="1" dirty="0" err="1" smtClean="0">
                <a:solidFill>
                  <a:srgbClr val="FFFF00"/>
                </a:solidFill>
              </a:rPr>
              <a:t>AHLAWAT</a:t>
            </a:r>
            <a:r>
              <a:rPr lang="en-US" sz="1600" b="1" dirty="0" smtClean="0">
                <a:solidFill>
                  <a:srgbClr val="FFFF00"/>
                </a:solidFill>
              </a:rPr>
              <a:t>, </a:t>
            </a:r>
            <a:r>
              <a:rPr lang="en-US" sz="1600" b="1" dirty="0" err="1" smtClean="0">
                <a:solidFill>
                  <a:srgbClr val="FFFF00"/>
                </a:solidFill>
              </a:rPr>
              <a:t>VSM</a:t>
            </a:r>
            <a:endParaRPr lang="en-US" sz="1600" b="1" dirty="0" smtClean="0">
              <a:solidFill>
                <a:srgbClr val="FFFF00"/>
              </a:solidFill>
            </a:endParaRPr>
          </a:p>
          <a:p>
            <a:pPr marL="914400" indent="-449263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600" b="1" dirty="0" smtClean="0">
                <a:solidFill>
                  <a:schemeClr val="bg1"/>
                </a:solidFill>
              </a:rPr>
              <a:t>COL HR SUNIL</a:t>
            </a:r>
          </a:p>
          <a:p>
            <a:pPr marL="914400" indent="-449263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600" b="1" dirty="0" smtClean="0">
                <a:solidFill>
                  <a:srgbClr val="FFFF00"/>
                </a:solidFill>
              </a:rPr>
              <a:t>COL RS </a:t>
            </a:r>
            <a:r>
              <a:rPr lang="en-US" sz="1600" b="1" dirty="0" err="1" smtClean="0">
                <a:solidFill>
                  <a:srgbClr val="FFFF00"/>
                </a:solidFill>
              </a:rPr>
              <a:t>AHLUWALIA</a:t>
            </a:r>
            <a:r>
              <a:rPr lang="en-US" sz="1600" b="1" dirty="0" smtClean="0">
                <a:solidFill>
                  <a:srgbClr val="FFFF00"/>
                </a:solidFill>
              </a:rPr>
              <a:t> (</a:t>
            </a:r>
            <a:r>
              <a:rPr lang="en-US" sz="1600" b="1" dirty="0" err="1" smtClean="0">
                <a:solidFill>
                  <a:srgbClr val="FFFF00"/>
                </a:solidFill>
              </a:rPr>
              <a:t>RETD</a:t>
            </a:r>
            <a:r>
              <a:rPr lang="en-US" sz="1600" b="1" dirty="0" smtClean="0">
                <a:solidFill>
                  <a:srgbClr val="FFFF00"/>
                </a:solidFill>
              </a:rPr>
              <a:t>)</a:t>
            </a:r>
          </a:p>
          <a:p>
            <a:pPr marL="914400" indent="-449263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600" b="1" dirty="0" smtClean="0">
                <a:solidFill>
                  <a:schemeClr val="bg1"/>
                </a:solidFill>
              </a:rPr>
              <a:t> COL SS </a:t>
            </a:r>
            <a:r>
              <a:rPr lang="en-US" sz="1600" b="1" dirty="0" err="1" smtClean="0">
                <a:solidFill>
                  <a:schemeClr val="bg1"/>
                </a:solidFill>
              </a:rPr>
              <a:t>RATHORE</a:t>
            </a:r>
            <a:endParaRPr lang="en-US" sz="1600" b="1" dirty="0" smtClean="0">
              <a:solidFill>
                <a:schemeClr val="bg1"/>
              </a:solidFill>
            </a:endParaRPr>
          </a:p>
          <a:p>
            <a:pPr marL="914400" indent="-449263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600" b="1" dirty="0" smtClean="0">
                <a:solidFill>
                  <a:srgbClr val="FFFF00"/>
                </a:solidFill>
              </a:rPr>
              <a:t>LT COL DP NANDA</a:t>
            </a:r>
          </a:p>
          <a:p>
            <a:pPr marL="914400" indent="-449263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600" b="1" dirty="0" smtClean="0">
                <a:solidFill>
                  <a:schemeClr val="bg1"/>
                </a:solidFill>
              </a:rPr>
              <a:t>LT COL  CV CARTER </a:t>
            </a:r>
            <a:r>
              <a:rPr lang="en-US" sz="1600" b="1" dirty="0" err="1" smtClean="0">
                <a:solidFill>
                  <a:schemeClr val="bg1"/>
                </a:solidFill>
              </a:rPr>
              <a:t>ARULRAJ</a:t>
            </a:r>
            <a:endParaRPr lang="en-US" sz="1600" b="1" dirty="0" smtClean="0">
              <a:solidFill>
                <a:schemeClr val="bg1"/>
              </a:solidFill>
            </a:endParaRPr>
          </a:p>
          <a:p>
            <a:pPr marL="914400" indent="-449263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600" b="1" dirty="0" smtClean="0">
                <a:solidFill>
                  <a:srgbClr val="FFFF00"/>
                </a:solidFill>
              </a:rPr>
              <a:t> </a:t>
            </a:r>
            <a:r>
              <a:rPr lang="en-US" sz="1600" b="1" dirty="0" err="1" smtClean="0">
                <a:solidFill>
                  <a:srgbClr val="FFFF00"/>
                </a:solidFill>
              </a:rPr>
              <a:t>MAJ</a:t>
            </a:r>
            <a:r>
              <a:rPr lang="en-US" sz="1600" b="1" dirty="0" smtClean="0">
                <a:solidFill>
                  <a:srgbClr val="FFFF00"/>
                </a:solidFill>
              </a:rPr>
              <a:t> </a:t>
            </a:r>
            <a:r>
              <a:rPr lang="en-US" sz="1600" b="1" dirty="0" err="1" smtClean="0">
                <a:solidFill>
                  <a:srgbClr val="FFFF00"/>
                </a:solidFill>
              </a:rPr>
              <a:t>SUHEL</a:t>
            </a:r>
            <a:r>
              <a:rPr lang="en-US" sz="1600" b="1" dirty="0" smtClean="0">
                <a:solidFill>
                  <a:srgbClr val="FFFF00"/>
                </a:solidFill>
              </a:rPr>
              <a:t> </a:t>
            </a:r>
            <a:r>
              <a:rPr lang="en-US" sz="1600" b="1" dirty="0" err="1" smtClean="0">
                <a:solidFill>
                  <a:srgbClr val="FFFF00"/>
                </a:solidFill>
              </a:rPr>
              <a:t>NAGARKAR</a:t>
            </a:r>
            <a:endParaRPr lang="en-US" sz="1600" b="1" dirty="0" smtClean="0">
              <a:solidFill>
                <a:srgbClr val="FFFF00"/>
              </a:solidFill>
            </a:endParaRPr>
          </a:p>
          <a:p>
            <a:pPr marL="914400" indent="-449263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600" b="1" dirty="0" smtClean="0">
                <a:solidFill>
                  <a:schemeClr val="bg1"/>
                </a:solidFill>
              </a:rPr>
              <a:t> MS </a:t>
            </a:r>
            <a:r>
              <a:rPr lang="en-US" sz="1600" b="1" dirty="0" err="1" smtClean="0">
                <a:solidFill>
                  <a:schemeClr val="bg1"/>
                </a:solidFill>
              </a:rPr>
              <a:t>KAVITA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</a:rPr>
              <a:t>SWITTENS</a:t>
            </a:r>
            <a:endParaRPr lang="en-US" sz="1600" b="1" dirty="0" smtClean="0">
              <a:solidFill>
                <a:schemeClr val="bg1"/>
              </a:solidFill>
            </a:endParaRPr>
          </a:p>
          <a:p>
            <a:pPr marL="914400" indent="-449263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600" b="1" dirty="0" smtClean="0">
                <a:solidFill>
                  <a:srgbClr val="FFFF00"/>
                </a:solidFill>
              </a:rPr>
              <a:t> </a:t>
            </a:r>
            <a:r>
              <a:rPr lang="en-US" sz="1600" b="1" dirty="0" err="1" smtClean="0">
                <a:solidFill>
                  <a:srgbClr val="FFFF00"/>
                </a:solidFill>
              </a:rPr>
              <a:t>MR</a:t>
            </a:r>
            <a:r>
              <a:rPr lang="en-US" sz="1600" b="1" dirty="0" smtClean="0">
                <a:solidFill>
                  <a:srgbClr val="FFFF00"/>
                </a:solidFill>
              </a:rPr>
              <a:t> </a:t>
            </a:r>
            <a:r>
              <a:rPr lang="en-US" sz="1600" b="1" dirty="0" err="1" smtClean="0">
                <a:solidFill>
                  <a:srgbClr val="FFFF00"/>
                </a:solidFill>
              </a:rPr>
              <a:t>GAURAV</a:t>
            </a:r>
            <a:r>
              <a:rPr lang="en-US" sz="1600" b="1" dirty="0" smtClean="0">
                <a:solidFill>
                  <a:srgbClr val="FFFF00"/>
                </a:solidFill>
              </a:rPr>
              <a:t> </a:t>
            </a:r>
            <a:r>
              <a:rPr lang="en-US" sz="1600" b="1" dirty="0" err="1" smtClean="0">
                <a:solidFill>
                  <a:srgbClr val="FFFF00"/>
                </a:solidFill>
              </a:rPr>
              <a:t>PUNDIR</a:t>
            </a:r>
            <a:endParaRPr lang="en-US" sz="1600" b="1" dirty="0" smtClean="0">
              <a:solidFill>
                <a:srgbClr val="FFFF00"/>
              </a:solidFill>
            </a:endParaRPr>
          </a:p>
          <a:p>
            <a:pPr marL="914400" indent="-449263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600" b="1" dirty="0" smtClean="0">
                <a:solidFill>
                  <a:schemeClr val="bg1"/>
                </a:solidFill>
              </a:rPr>
              <a:t> MS SANDRA SCHATZ </a:t>
            </a:r>
            <a:r>
              <a:rPr lang="en-US" sz="1600" b="1" dirty="0" err="1" smtClean="0">
                <a:solidFill>
                  <a:schemeClr val="bg1"/>
                </a:solidFill>
              </a:rPr>
              <a:t>KALAAN</a:t>
            </a:r>
            <a:endParaRPr lang="en-US" sz="1600" b="1" dirty="0" smtClean="0">
              <a:solidFill>
                <a:schemeClr val="bg1"/>
              </a:solidFill>
            </a:endParaRPr>
          </a:p>
          <a:p>
            <a:pPr marL="914400" indent="-449263">
              <a:spcBef>
                <a:spcPts val="600"/>
              </a:spcBef>
              <a:buFont typeface="Wingdings" pitchFamily="2" charset="2"/>
              <a:buChar char="ü"/>
              <a:defRPr/>
            </a:pPr>
            <a:endParaRPr lang="en-US" sz="14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1843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" y="28575"/>
            <a:ext cx="5810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0800" dir="5400000" algn="t" rotWithShape="0">
              <a:srgbClr val="000000">
                <a:alpha val="0"/>
              </a:srgb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itle 18434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990600"/>
          </a:xfrm>
          <a:solidFill>
            <a:srgbClr val="0033CC"/>
          </a:solidFill>
        </p:spPr>
        <p:txBody>
          <a:bodyPr/>
          <a:lstStyle/>
          <a:p>
            <a:r>
              <a:rPr lang="en-US" altLang="en-US" sz="3200" b="1" u="sng" dirty="0" smtClean="0">
                <a:solidFill>
                  <a:srgbClr val="FFFF00"/>
                </a:solidFill>
              </a:rPr>
              <a:t>NATIONAL </a:t>
            </a:r>
            <a:r>
              <a:rPr lang="en-US" altLang="en-US" sz="3200" b="1" u="sng" dirty="0" err="1" smtClean="0">
                <a:solidFill>
                  <a:srgbClr val="FFFF00"/>
                </a:solidFill>
              </a:rPr>
              <a:t>EVENTING</a:t>
            </a:r>
            <a:r>
              <a:rPr lang="en-US" altLang="en-US" sz="3200" b="1" u="sng" dirty="0" smtClean="0">
                <a:solidFill>
                  <a:srgbClr val="FFFF00"/>
                </a:solidFill>
              </a:rPr>
              <a:t> COURSE FOR NATIONAL JUDGES AND TDs LEVEL 1</a:t>
            </a:r>
            <a:endParaRPr lang="en-US" altLang="en-US" sz="4000" b="1" u="sng" dirty="0" smtClean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 bwMode="auto">
          <a:xfrm>
            <a:off x="0" y="1066800"/>
            <a:ext cx="90678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65138" indent="-465138">
              <a:spcBef>
                <a:spcPts val="600"/>
              </a:spcBef>
              <a:buFont typeface="Wingdings" pitchFamily="2" charset="2"/>
              <a:buChar char="Ø"/>
              <a:defRPr/>
            </a:pPr>
            <a:r>
              <a:rPr lang="en-US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COURSE </a:t>
            </a:r>
            <a:r>
              <a:rPr lang="en-US" sz="14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DIRECTORS	: ANNE-</a:t>
            </a:r>
            <a:r>
              <a:rPr lang="en-US" sz="1400" b="1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METTE</a:t>
            </a:r>
            <a:r>
              <a:rPr lang="en-US" sz="14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BINDER, </a:t>
            </a:r>
            <a:r>
              <a:rPr lang="en-US" sz="1400" b="1" kern="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3*/4* </a:t>
            </a:r>
            <a:r>
              <a:rPr lang="en-US" sz="1400" b="1" kern="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FEI</a:t>
            </a:r>
            <a:r>
              <a:rPr lang="en-US" sz="1400" b="1" kern="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JUDGE DENMARK </a:t>
            </a:r>
            <a:r>
              <a:rPr lang="en-US" sz="1400" b="1" kern="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DETAILED </a:t>
            </a:r>
            <a:r>
              <a:rPr lang="en-US" sz="1400" b="1" kern="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BY </a:t>
            </a:r>
            <a:r>
              <a:rPr lang="en-US" sz="1400" b="1" kern="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FEI</a:t>
            </a:r>
            <a:r>
              <a:rPr lang="en-US" sz="1400" b="1" kern="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en-US" sz="14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– OVERALL COURSE </a:t>
            </a:r>
            <a:r>
              <a:rPr lang="en-US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DIRECTOR</a:t>
            </a:r>
          </a:p>
          <a:p>
            <a:pPr marL="465138" indent="-465138">
              <a:spcBef>
                <a:spcPts val="600"/>
              </a:spcBef>
              <a:buFont typeface="Wingdings" pitchFamily="2" charset="2"/>
              <a:buChar char="Ø"/>
              <a:defRPr/>
            </a:pPr>
            <a:r>
              <a:rPr lang="en-US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NO OF </a:t>
            </a:r>
            <a:r>
              <a:rPr lang="en-US" sz="1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PARTICIPATNS</a:t>
            </a:r>
            <a:endParaRPr lang="en-US" sz="1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1379538" indent="-465138" algn="just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en-US" sz="1400" b="1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TECH DELEGATE</a:t>
            </a:r>
          </a:p>
          <a:p>
            <a:pPr marL="1828800" indent="-406400" algn="just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en-US" sz="1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COMDT</a:t>
            </a:r>
            <a:r>
              <a:rPr lang="en-US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NARESH</a:t>
            </a:r>
            <a:r>
              <a:rPr lang="en-US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TEHLAN</a:t>
            </a:r>
            <a:endParaRPr lang="en-US" sz="1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1828800" indent="-406400" algn="just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en-US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MR</a:t>
            </a:r>
            <a:r>
              <a:rPr lang="en-US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INDERJEET</a:t>
            </a:r>
            <a:r>
              <a:rPr lang="en-US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SINGH</a:t>
            </a:r>
          </a:p>
          <a:p>
            <a:pPr marL="1828800" indent="-406400" algn="just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en-US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LT COL </a:t>
            </a:r>
            <a:r>
              <a:rPr lang="en-US" sz="1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ALOK</a:t>
            </a:r>
            <a:r>
              <a:rPr lang="en-US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PALEI</a:t>
            </a:r>
            <a:endParaRPr lang="en-US" sz="1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1379538" indent="-465138" algn="just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en-US" sz="1400" b="1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JUDGE LEVEL 1</a:t>
            </a:r>
          </a:p>
          <a:p>
            <a:pPr marL="1828800" indent="-449263" algn="just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en-US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COL HR SUNIL</a:t>
            </a:r>
          </a:p>
          <a:p>
            <a:pPr marL="1828800" indent="-449263" algn="just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en-US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MR</a:t>
            </a:r>
            <a:r>
              <a:rPr lang="en-US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PALVINDER</a:t>
            </a:r>
            <a:r>
              <a:rPr lang="en-US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SINGH</a:t>
            </a:r>
          </a:p>
          <a:p>
            <a:pPr marL="1828800" indent="-449263" algn="just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en-US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MAJ</a:t>
            </a:r>
            <a:r>
              <a:rPr lang="en-US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SK </a:t>
            </a:r>
            <a:r>
              <a:rPr lang="en-US" sz="1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DAHIYA</a:t>
            </a:r>
            <a:endParaRPr lang="en-US" sz="1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1828800" indent="-449263" algn="just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en-US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COL RS </a:t>
            </a:r>
            <a:r>
              <a:rPr lang="en-US" sz="1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AHLUWALIA</a:t>
            </a:r>
            <a:endParaRPr lang="en-US" sz="1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1828800" indent="-449263" algn="just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en-US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COL </a:t>
            </a:r>
            <a:r>
              <a:rPr lang="en-US" sz="1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RK</a:t>
            </a:r>
            <a:r>
              <a:rPr lang="en-US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SWAIN</a:t>
            </a:r>
          </a:p>
          <a:p>
            <a:pPr marL="1828800" indent="-449263" algn="just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en-US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COL </a:t>
            </a:r>
            <a:r>
              <a:rPr lang="en-US" sz="1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JYOTI</a:t>
            </a:r>
            <a:r>
              <a:rPr lang="en-US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DHAWAN</a:t>
            </a:r>
            <a:endParaRPr lang="en-US" sz="1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1379538" indent="-465138" algn="just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en-US" sz="1400" b="1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OBSERVER JUDGE</a:t>
            </a:r>
          </a:p>
          <a:p>
            <a:pPr marL="1828800" indent="-449263" algn="just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en-US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LT COL DP NANDA</a:t>
            </a:r>
          </a:p>
          <a:p>
            <a:pPr marL="1828800" indent="-449263" algn="just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en-US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LT COL  CV CARTER </a:t>
            </a:r>
            <a:r>
              <a:rPr lang="en-US" sz="1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ARULRAJ</a:t>
            </a:r>
            <a:endParaRPr lang="en-US" sz="1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1828800" indent="-449263" algn="just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en-US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LT COL AK </a:t>
            </a:r>
            <a:r>
              <a:rPr lang="en-US" sz="1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GOSWAMI</a:t>
            </a:r>
            <a:endParaRPr lang="en-US" sz="14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465138" indent="-465138">
              <a:spcBef>
                <a:spcPts val="600"/>
              </a:spcBef>
              <a:buFont typeface="Wingdings" pitchFamily="2" charset="2"/>
              <a:buChar char="Ø"/>
              <a:defRPr/>
            </a:pPr>
            <a:endParaRPr lang="en-US" sz="14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1843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" y="28575"/>
            <a:ext cx="5810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0800" dir="5400000" algn="t" rotWithShape="0">
              <a:srgbClr val="000000">
                <a:alpha val="0"/>
              </a:srgb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 bwMode="auto">
        <a:noFill/>
        <a:ln w="28575">
          <a:solidFill>
            <a:schemeClr val="tx1"/>
          </a:solidFill>
          <a:miter lim="800000"/>
          <a:headEnd/>
          <a:tailEnd/>
        </a:ln>
      </a:spPr>
      <a:bodyPr/>
      <a:lstStyle/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270</Words>
  <Application>Microsoft Office PowerPoint</Application>
  <PresentationFormat>On-screen Show (4:3)</PresentationFormat>
  <Paragraphs>146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1_Office Theme</vt:lpstr>
      <vt:lpstr>NEW OC INCLUDED IN EFI CALENDAR</vt:lpstr>
      <vt:lpstr>DRESSAGE COACHING CAMP : 20 OCT - 05 NOV 2016 AT ARMY EQUESTRIAN CENTRE, DELHI</vt:lpstr>
      <vt:lpstr>SHOW JUMPING COACHING CAMP : 20 JAN- 05 FEB 2017 AT RVC CENTRE AND COLLEGE, MEERUT</vt:lpstr>
      <vt:lpstr>COACHING OF COACHES (SHOW JUMPING)  WEF 21 TO 25 MAR 2016</vt:lpstr>
      <vt:lpstr>Slide 5</vt:lpstr>
      <vt:lpstr>DRESSAGE CLINIC HELD AT APRC FROM  29 OCT TO 31 OCT 2015</vt:lpstr>
      <vt:lpstr>DRESSAGE CLINIC HELD AT APRC FROM 17-20 JAN 2016</vt:lpstr>
      <vt:lpstr>DRESSAGE CLINIC HELD AT APRC FROM 02 – 05 NOV 2016</vt:lpstr>
      <vt:lpstr>NATIONAL EVENTING COURSE FOR NATIONAL JUDGES AND TDs LEVEL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DRESSAGE COACHING CAMP : 20 OCT - 05 NOV 2016 AT ARMY EQUESTRIAN CENTRE, DELHI</dc:title>
  <dc:creator>MirajEFI</dc:creator>
  <cp:lastModifiedBy>MirajEFI</cp:lastModifiedBy>
  <cp:revision>2</cp:revision>
  <dcterms:created xsi:type="dcterms:W3CDTF">2006-08-16T00:00:00Z</dcterms:created>
  <dcterms:modified xsi:type="dcterms:W3CDTF">2017-04-13T04:49:46Z</dcterms:modified>
</cp:coreProperties>
</file>